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8" r:id="rId15"/>
    <p:sldId id="279" r:id="rId16"/>
    <p:sldId id="280" r:id="rId17"/>
    <p:sldId id="281" r:id="rId18"/>
    <p:sldId id="282" r:id="rId19"/>
    <p:sldId id="283" r:id="rId20"/>
    <p:sldId id="287" r:id="rId21"/>
    <p:sldId id="284" r:id="rId22"/>
    <p:sldId id="285" r:id="rId23"/>
    <p:sldId id="286" r:id="rId24"/>
    <p:sldId id="290" r:id="rId25"/>
    <p:sldId id="276" r:id="rId26"/>
    <p:sldId id="277" r:id="rId27"/>
    <p:sldId id="289" r:id="rId28"/>
    <p:sldId id="278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T4wPva1z+RhmqKwd+909+20I1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24F9F-2CE1-4D72-A6F5-0E227E6BC4E7}" v="94" dt="2023-06-22T11:53:49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ercio Lucchesi" userId="00ef6dd8e19b10ad" providerId="LiveId" clId="{3EB24F9F-2CE1-4D72-A6F5-0E227E6BC4E7}"/>
    <pc:docChg chg="undo custSel addSld delSld modSld sldOrd">
      <pc:chgData name="Laercio Lucchesi" userId="00ef6dd8e19b10ad" providerId="LiveId" clId="{3EB24F9F-2CE1-4D72-A6F5-0E227E6BC4E7}" dt="2023-06-22T12:02:43.965" v="1692" actId="1076"/>
      <pc:docMkLst>
        <pc:docMk/>
      </pc:docMkLst>
      <pc:sldChg chg="modSp mod">
        <pc:chgData name="Laercio Lucchesi" userId="00ef6dd8e19b10ad" providerId="LiveId" clId="{3EB24F9F-2CE1-4D72-A6F5-0E227E6BC4E7}" dt="2023-06-20T18:20:51.219" v="21" actId="27636"/>
        <pc:sldMkLst>
          <pc:docMk/>
          <pc:sldMk cId="0" sldId="256"/>
        </pc:sldMkLst>
        <pc:spChg chg="mod">
          <ac:chgData name="Laercio Lucchesi" userId="00ef6dd8e19b10ad" providerId="LiveId" clId="{3EB24F9F-2CE1-4D72-A6F5-0E227E6BC4E7}" dt="2023-06-20T18:20:51.219" v="21" actId="27636"/>
          <ac:spMkLst>
            <pc:docMk/>
            <pc:sldMk cId="0" sldId="256"/>
            <ac:spMk id="89" creationId="{00000000-0000-0000-0000-000000000000}"/>
          </ac:spMkLst>
        </pc:spChg>
      </pc:sldChg>
      <pc:sldChg chg="modSp mod">
        <pc:chgData name="Laercio Lucchesi" userId="00ef6dd8e19b10ad" providerId="LiveId" clId="{3EB24F9F-2CE1-4D72-A6F5-0E227E6BC4E7}" dt="2023-06-22T11:49:15.250" v="1281" actId="113"/>
        <pc:sldMkLst>
          <pc:docMk/>
          <pc:sldMk cId="0" sldId="259"/>
        </pc:sldMkLst>
        <pc:spChg chg="mod">
          <ac:chgData name="Laercio Lucchesi" userId="00ef6dd8e19b10ad" providerId="LiveId" clId="{3EB24F9F-2CE1-4D72-A6F5-0E227E6BC4E7}" dt="2023-06-22T11:49:15.250" v="1281" actId="113"/>
          <ac:spMkLst>
            <pc:docMk/>
            <pc:sldMk cId="0" sldId="259"/>
            <ac:spMk id="118" creationId="{00000000-0000-0000-0000-000000000000}"/>
          </ac:spMkLst>
        </pc:spChg>
      </pc:sldChg>
      <pc:sldChg chg="modSp mod">
        <pc:chgData name="Laercio Lucchesi" userId="00ef6dd8e19b10ad" providerId="LiveId" clId="{3EB24F9F-2CE1-4D72-A6F5-0E227E6BC4E7}" dt="2023-06-22T11:49:09.839" v="1280" actId="113"/>
        <pc:sldMkLst>
          <pc:docMk/>
          <pc:sldMk cId="0" sldId="260"/>
        </pc:sldMkLst>
        <pc:spChg chg="mod">
          <ac:chgData name="Laercio Lucchesi" userId="00ef6dd8e19b10ad" providerId="LiveId" clId="{3EB24F9F-2CE1-4D72-A6F5-0E227E6BC4E7}" dt="2023-06-22T11:49:09.839" v="1280" actId="113"/>
          <ac:spMkLst>
            <pc:docMk/>
            <pc:sldMk cId="0" sldId="260"/>
            <ac:spMk id="139" creationId="{00000000-0000-0000-0000-000000000000}"/>
          </ac:spMkLst>
        </pc:spChg>
      </pc:sldChg>
      <pc:sldChg chg="modSp mod">
        <pc:chgData name="Laercio Lucchesi" userId="00ef6dd8e19b10ad" providerId="LiveId" clId="{3EB24F9F-2CE1-4D72-A6F5-0E227E6BC4E7}" dt="2023-06-20T18:27:33.797" v="48" actId="20577"/>
        <pc:sldMkLst>
          <pc:docMk/>
          <pc:sldMk cId="0" sldId="263"/>
        </pc:sldMkLst>
        <pc:spChg chg="mod">
          <ac:chgData name="Laercio Lucchesi" userId="00ef6dd8e19b10ad" providerId="LiveId" clId="{3EB24F9F-2CE1-4D72-A6F5-0E227E6BC4E7}" dt="2023-06-20T18:27:33.797" v="48" actId="20577"/>
          <ac:spMkLst>
            <pc:docMk/>
            <pc:sldMk cId="0" sldId="263"/>
            <ac:spMk id="166" creationId="{00000000-0000-0000-0000-000000000000}"/>
          </ac:spMkLst>
        </pc:spChg>
      </pc:sldChg>
      <pc:sldChg chg="addSp delSp modSp mod">
        <pc:chgData name="Laercio Lucchesi" userId="00ef6dd8e19b10ad" providerId="LiveId" clId="{3EB24F9F-2CE1-4D72-A6F5-0E227E6BC4E7}" dt="2023-06-22T11:49:00.782" v="1279" actId="113"/>
        <pc:sldMkLst>
          <pc:docMk/>
          <pc:sldMk cId="0" sldId="268"/>
        </pc:sldMkLst>
        <pc:spChg chg="add 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4" creationId="{4998822D-2545-C00C-996F-09016B0C1EBB}"/>
          </ac:spMkLst>
        </pc:spChg>
        <pc:spChg chg="add 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5" creationId="{F26AC686-D4F0-3B57-FF93-E3FCFA60BBE5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1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2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3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9:00.782" v="1279" actId="113"/>
          <ac:spMkLst>
            <pc:docMk/>
            <pc:sldMk cId="0" sldId="268"/>
            <ac:spMk id="225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6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7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8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29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30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2T11:40:12.229" v="1210" actId="164"/>
          <ac:spMkLst>
            <pc:docMk/>
            <pc:sldMk cId="0" sldId="268"/>
            <ac:spMk id="231" creationId="{00000000-0000-0000-0000-000000000000}"/>
          </ac:spMkLst>
        </pc:spChg>
        <pc:grpChg chg="add mod">
          <ac:chgData name="Laercio Lucchesi" userId="00ef6dd8e19b10ad" providerId="LiveId" clId="{3EB24F9F-2CE1-4D72-A6F5-0E227E6BC4E7}" dt="2023-06-22T11:42:26.675" v="1216" actId="1076"/>
          <ac:grpSpMkLst>
            <pc:docMk/>
            <pc:sldMk cId="0" sldId="268"/>
            <ac:grpSpMk id="2" creationId="{2142E053-355E-BAF7-A38B-289465935E3D}"/>
          </ac:grpSpMkLst>
        </pc:grpChg>
        <pc:picChg chg="add del mod">
          <ac:chgData name="Laercio Lucchesi" userId="00ef6dd8e19b10ad" providerId="LiveId" clId="{3EB24F9F-2CE1-4D72-A6F5-0E227E6BC4E7}" dt="2023-06-22T11:42:20.696" v="1215" actId="478"/>
          <ac:picMkLst>
            <pc:docMk/>
            <pc:sldMk cId="0" sldId="268"/>
            <ac:picMk id="7" creationId="{AEF04EA0-C96C-D340-C588-A26941F60523}"/>
          </ac:picMkLst>
        </pc:picChg>
        <pc:cxnChg chg="add mod">
          <ac:chgData name="Laercio Lucchesi" userId="00ef6dd8e19b10ad" providerId="LiveId" clId="{3EB24F9F-2CE1-4D72-A6F5-0E227E6BC4E7}" dt="2023-06-22T11:40:12.229" v="1210" actId="164"/>
          <ac:cxnSpMkLst>
            <pc:docMk/>
            <pc:sldMk cId="0" sldId="268"/>
            <ac:cxnSpMk id="3" creationId="{16B8C92D-4EC8-E837-1E96-1857B67013C1}"/>
          </ac:cxnSpMkLst>
        </pc:cxnChg>
      </pc:sldChg>
      <pc:sldChg chg="modSp del mod">
        <pc:chgData name="Laercio Lucchesi" userId="00ef6dd8e19b10ad" providerId="LiveId" clId="{3EB24F9F-2CE1-4D72-A6F5-0E227E6BC4E7}" dt="2023-06-20T21:04:25.413" v="186" actId="2696"/>
        <pc:sldMkLst>
          <pc:docMk/>
          <pc:sldMk cId="0" sldId="269"/>
        </pc:sldMkLst>
        <pc:spChg chg="mod">
          <ac:chgData name="Laercio Lucchesi" userId="00ef6dd8e19b10ad" providerId="LiveId" clId="{3EB24F9F-2CE1-4D72-A6F5-0E227E6BC4E7}" dt="2023-06-20T20:48:29.983" v="86" actId="27636"/>
          <ac:spMkLst>
            <pc:docMk/>
            <pc:sldMk cId="0" sldId="269"/>
            <ac:spMk id="239" creationId="{00000000-0000-0000-0000-000000000000}"/>
          </ac:spMkLst>
        </pc:spChg>
      </pc:sldChg>
      <pc:sldChg chg="del">
        <pc:chgData name="Laercio Lucchesi" userId="00ef6dd8e19b10ad" providerId="LiveId" clId="{3EB24F9F-2CE1-4D72-A6F5-0E227E6BC4E7}" dt="2023-06-20T21:11:03.191" v="287" actId="2696"/>
        <pc:sldMkLst>
          <pc:docMk/>
          <pc:sldMk cId="0" sldId="270"/>
        </pc:sldMkLst>
      </pc:sldChg>
      <pc:sldChg chg="modSp del mod">
        <pc:chgData name="Laercio Lucchesi" userId="00ef6dd8e19b10ad" providerId="LiveId" clId="{3EB24F9F-2CE1-4D72-A6F5-0E227E6BC4E7}" dt="2023-06-20T21:18:43.140" v="425" actId="2696"/>
        <pc:sldMkLst>
          <pc:docMk/>
          <pc:sldMk cId="0" sldId="271"/>
        </pc:sldMkLst>
        <pc:spChg chg="mod">
          <ac:chgData name="Laercio Lucchesi" userId="00ef6dd8e19b10ad" providerId="LiveId" clId="{3EB24F9F-2CE1-4D72-A6F5-0E227E6BC4E7}" dt="2023-06-20T18:50:57.315" v="62" actId="27636"/>
          <ac:spMkLst>
            <pc:docMk/>
            <pc:sldMk cId="0" sldId="271"/>
            <ac:spMk id="257" creationId="{00000000-0000-0000-0000-000000000000}"/>
          </ac:spMkLst>
        </pc:spChg>
      </pc:sldChg>
      <pc:sldChg chg="modSp del mod">
        <pc:chgData name="Laercio Lucchesi" userId="00ef6dd8e19b10ad" providerId="LiveId" clId="{3EB24F9F-2CE1-4D72-A6F5-0E227E6BC4E7}" dt="2023-06-20T21:29:23.805" v="537" actId="2696"/>
        <pc:sldMkLst>
          <pc:docMk/>
          <pc:sldMk cId="0" sldId="272"/>
        </pc:sldMkLst>
        <pc:spChg chg="mod">
          <ac:chgData name="Laercio Lucchesi" userId="00ef6dd8e19b10ad" providerId="LiveId" clId="{3EB24F9F-2CE1-4D72-A6F5-0E227E6BC4E7}" dt="2023-06-20T21:27:42.942" v="518" actId="1076"/>
          <ac:spMkLst>
            <pc:docMk/>
            <pc:sldMk cId="0" sldId="272"/>
            <ac:spMk id="265" creationId="{00000000-0000-0000-0000-000000000000}"/>
          </ac:spMkLst>
        </pc:spChg>
      </pc:sldChg>
      <pc:sldChg chg="del">
        <pc:chgData name="Laercio Lucchesi" userId="00ef6dd8e19b10ad" providerId="LiveId" clId="{3EB24F9F-2CE1-4D72-A6F5-0E227E6BC4E7}" dt="2023-06-20T21:32:42.784" v="593" actId="2696"/>
        <pc:sldMkLst>
          <pc:docMk/>
          <pc:sldMk cId="0" sldId="273"/>
        </pc:sldMkLst>
      </pc:sldChg>
      <pc:sldChg chg="modSp del mod">
        <pc:chgData name="Laercio Lucchesi" userId="00ef6dd8e19b10ad" providerId="LiveId" clId="{3EB24F9F-2CE1-4D72-A6F5-0E227E6BC4E7}" dt="2023-06-20T21:39:05.578" v="631" actId="2696"/>
        <pc:sldMkLst>
          <pc:docMk/>
          <pc:sldMk cId="0" sldId="274"/>
        </pc:sldMkLst>
        <pc:spChg chg="mod">
          <ac:chgData name="Laercio Lucchesi" userId="00ef6dd8e19b10ad" providerId="LiveId" clId="{3EB24F9F-2CE1-4D72-A6F5-0E227E6BC4E7}" dt="2023-06-20T21:37:33.718" v="613" actId="20577"/>
          <ac:spMkLst>
            <pc:docMk/>
            <pc:sldMk cId="0" sldId="274"/>
            <ac:spMk id="282" creationId="{00000000-0000-0000-0000-000000000000}"/>
          </ac:spMkLst>
        </pc:spChg>
      </pc:sldChg>
      <pc:sldChg chg="del">
        <pc:chgData name="Laercio Lucchesi" userId="00ef6dd8e19b10ad" providerId="LiveId" clId="{3EB24F9F-2CE1-4D72-A6F5-0E227E6BC4E7}" dt="2023-06-20T21:32:56.095" v="594" actId="2696"/>
        <pc:sldMkLst>
          <pc:docMk/>
          <pc:sldMk cId="0" sldId="275"/>
        </pc:sldMkLst>
      </pc:sldChg>
      <pc:sldChg chg="addSp modSp mod">
        <pc:chgData name="Laercio Lucchesi" userId="00ef6dd8e19b10ad" providerId="LiveId" clId="{3EB24F9F-2CE1-4D72-A6F5-0E227E6BC4E7}" dt="2023-06-20T21:39:48.613" v="681" actId="1076"/>
        <pc:sldMkLst>
          <pc:docMk/>
          <pc:sldMk cId="0" sldId="276"/>
        </pc:sldMkLst>
        <pc:spChg chg="add mod">
          <ac:chgData name="Laercio Lucchesi" userId="00ef6dd8e19b10ad" providerId="LiveId" clId="{3EB24F9F-2CE1-4D72-A6F5-0E227E6BC4E7}" dt="2023-06-20T21:39:48.613" v="681" actId="1076"/>
          <ac:spMkLst>
            <pc:docMk/>
            <pc:sldMk cId="0" sldId="276"/>
            <ac:spMk id="2" creationId="{0E0A975E-E6F1-3AC8-A171-C2BC3ACA5B65}"/>
          </ac:spMkLst>
        </pc:spChg>
        <pc:spChg chg="mod">
          <ac:chgData name="Laercio Lucchesi" userId="00ef6dd8e19b10ad" providerId="LiveId" clId="{3EB24F9F-2CE1-4D72-A6F5-0E227E6BC4E7}" dt="2023-06-20T21:33:08.556" v="595" actId="14100"/>
          <ac:spMkLst>
            <pc:docMk/>
            <pc:sldMk cId="0" sldId="276"/>
            <ac:spMk id="297" creationId="{00000000-0000-0000-0000-000000000000}"/>
          </ac:spMkLst>
        </pc:spChg>
      </pc:sldChg>
      <pc:sldChg chg="addSp modSp mod">
        <pc:chgData name="Laercio Lucchesi" userId="00ef6dd8e19b10ad" providerId="LiveId" clId="{3EB24F9F-2CE1-4D72-A6F5-0E227E6BC4E7}" dt="2023-06-22T11:51:36.142" v="1317" actId="20577"/>
        <pc:sldMkLst>
          <pc:docMk/>
          <pc:sldMk cId="0" sldId="277"/>
        </pc:sldMkLst>
        <pc:spChg chg="add mod">
          <ac:chgData name="Laercio Lucchesi" userId="00ef6dd8e19b10ad" providerId="LiveId" clId="{3EB24F9F-2CE1-4D72-A6F5-0E227E6BC4E7}" dt="2023-06-20T21:41:20.810" v="851" actId="1076"/>
          <ac:spMkLst>
            <pc:docMk/>
            <pc:sldMk cId="0" sldId="277"/>
            <ac:spMk id="2" creationId="{C6F635DE-54BC-445B-E660-AD31F86A6AC1}"/>
          </ac:spMkLst>
        </pc:spChg>
        <pc:spChg chg="mod">
          <ac:chgData name="Laercio Lucchesi" userId="00ef6dd8e19b10ad" providerId="LiveId" clId="{3EB24F9F-2CE1-4D72-A6F5-0E227E6BC4E7}" dt="2023-06-22T11:51:36.142" v="1317" actId="20577"/>
          <ac:spMkLst>
            <pc:docMk/>
            <pc:sldMk cId="0" sldId="277"/>
            <ac:spMk id="308" creationId="{00000000-0000-0000-0000-000000000000}"/>
          </ac:spMkLst>
        </pc:spChg>
      </pc:sldChg>
      <pc:sldChg chg="modSp mod">
        <pc:chgData name="Laercio Lucchesi" userId="00ef6dd8e19b10ad" providerId="LiveId" clId="{3EB24F9F-2CE1-4D72-A6F5-0E227E6BC4E7}" dt="2023-06-22T11:52:12.070" v="1324" actId="20577"/>
        <pc:sldMkLst>
          <pc:docMk/>
          <pc:sldMk cId="0" sldId="278"/>
        </pc:sldMkLst>
        <pc:spChg chg="mod">
          <ac:chgData name="Laercio Lucchesi" userId="00ef6dd8e19b10ad" providerId="LiveId" clId="{3EB24F9F-2CE1-4D72-A6F5-0E227E6BC4E7}" dt="2023-06-22T11:52:12.070" v="1324" actId="20577"/>
          <ac:spMkLst>
            <pc:docMk/>
            <pc:sldMk cId="0" sldId="278"/>
            <ac:spMk id="322" creationId="{00000000-0000-0000-0000-000000000000}"/>
          </ac:spMkLst>
        </pc:spChg>
      </pc:sldChg>
      <pc:sldChg chg="addSp delSp modSp add mod">
        <pc:chgData name="Laercio Lucchesi" userId="00ef6dd8e19b10ad" providerId="LiveId" clId="{3EB24F9F-2CE1-4D72-A6F5-0E227E6BC4E7}" dt="2023-06-20T21:14:51.834" v="420" actId="1036"/>
        <pc:sldMkLst>
          <pc:docMk/>
          <pc:sldMk cId="3878694493" sldId="279"/>
        </pc:sldMkLst>
        <pc:spChg chg="add mod">
          <ac:chgData name="Laercio Lucchesi" userId="00ef6dd8e19b10ad" providerId="LiveId" clId="{3EB24F9F-2CE1-4D72-A6F5-0E227E6BC4E7}" dt="2023-06-20T21:14:51.834" v="420" actId="1036"/>
          <ac:spMkLst>
            <pc:docMk/>
            <pc:sldMk cId="3878694493" sldId="279"/>
            <ac:spMk id="2" creationId="{505CBD2B-35FF-6035-08D9-E27B7479DC38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4" creationId="{4998822D-2545-C00C-996F-09016B0C1EBB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5" creationId="{F26AC686-D4F0-3B57-FF93-E3FCFA60BBE5}"/>
          </ac:spMkLst>
        </pc:spChg>
        <pc:spChg chg="add mod">
          <ac:chgData name="Laercio Lucchesi" userId="00ef6dd8e19b10ad" providerId="LiveId" clId="{3EB24F9F-2CE1-4D72-A6F5-0E227E6BC4E7}" dt="2023-06-20T21:14:43.371" v="396" actId="1035"/>
          <ac:spMkLst>
            <pc:docMk/>
            <pc:sldMk cId="3878694493" sldId="279"/>
            <ac:spMk id="6" creationId="{5C87AB50-C177-6BD0-879D-84918B3D4DFC}"/>
          </ac:spMkLst>
        </pc:spChg>
        <pc:spChg chg="add mod">
          <ac:chgData name="Laercio Lucchesi" userId="00ef6dd8e19b10ad" providerId="LiveId" clId="{3EB24F9F-2CE1-4D72-A6F5-0E227E6BC4E7}" dt="2023-06-20T21:14:43.371" v="396" actId="1035"/>
          <ac:spMkLst>
            <pc:docMk/>
            <pc:sldMk cId="3878694493" sldId="279"/>
            <ac:spMk id="9" creationId="{8F8F6EE0-543E-D78F-345F-C53799E2558C}"/>
          </ac:spMkLst>
        </pc:spChg>
        <pc:spChg chg="add mod">
          <ac:chgData name="Laercio Lucchesi" userId="00ef6dd8e19b10ad" providerId="LiveId" clId="{3EB24F9F-2CE1-4D72-A6F5-0E227E6BC4E7}" dt="2023-06-20T21:14:43.371" v="396" actId="1035"/>
          <ac:spMkLst>
            <pc:docMk/>
            <pc:sldMk cId="3878694493" sldId="279"/>
            <ac:spMk id="10" creationId="{A275B3E1-816A-0AEB-BAF8-6BFAA675E9D6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21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22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23" creationId="{00000000-0000-0000-0000-000000000000}"/>
          </ac:spMkLst>
        </pc:spChg>
        <pc:spChg chg="mod">
          <ac:chgData name="Laercio Lucchesi" userId="00ef6dd8e19b10ad" providerId="LiveId" clId="{3EB24F9F-2CE1-4D72-A6F5-0E227E6BC4E7}" dt="2023-06-20T20:55:47.279" v="132" actId="20577"/>
          <ac:spMkLst>
            <pc:docMk/>
            <pc:sldMk cId="3878694493" sldId="279"/>
            <ac:spMk id="225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26" creationId="{00000000-0000-0000-0000-000000000000}"/>
          </ac:spMkLst>
        </pc:spChg>
        <pc:spChg chg="del mod">
          <ac:chgData name="Laercio Lucchesi" userId="00ef6dd8e19b10ad" providerId="LiveId" clId="{3EB24F9F-2CE1-4D72-A6F5-0E227E6BC4E7}" dt="2023-06-20T20:48:09.193" v="82" actId="478"/>
          <ac:spMkLst>
            <pc:docMk/>
            <pc:sldMk cId="3878694493" sldId="279"/>
            <ac:spMk id="227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28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29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30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0:48:11.753" v="83" actId="478"/>
          <ac:spMkLst>
            <pc:docMk/>
            <pc:sldMk cId="3878694493" sldId="279"/>
            <ac:spMk id="231" creationId="{00000000-0000-0000-0000-000000000000}"/>
          </ac:spMkLst>
        </pc:spChg>
        <pc:grpChg chg="add mod">
          <ac:chgData name="Laercio Lucchesi" userId="00ef6dd8e19b10ad" providerId="LiveId" clId="{3EB24F9F-2CE1-4D72-A6F5-0E227E6BC4E7}" dt="2023-06-20T21:14:43.371" v="396" actId="1035"/>
          <ac:grpSpMkLst>
            <pc:docMk/>
            <pc:sldMk cId="3878694493" sldId="279"/>
            <ac:grpSpMk id="8" creationId="{3F565CCD-7132-2161-142E-48CC16B3F31A}"/>
          </ac:grpSpMkLst>
        </pc:grpChg>
        <pc:picChg chg="add mod">
          <ac:chgData name="Laercio Lucchesi" userId="00ef6dd8e19b10ad" providerId="LiveId" clId="{3EB24F9F-2CE1-4D72-A6F5-0E227E6BC4E7}" dt="2023-06-20T20:57:29.491" v="138"/>
          <ac:picMkLst>
            <pc:docMk/>
            <pc:sldMk cId="3878694493" sldId="279"/>
            <ac:picMk id="7" creationId="{F3F52F39-2DC2-D155-4672-20CDCD12C9FC}"/>
          </ac:picMkLst>
        </pc:picChg>
        <pc:picChg chg="del">
          <ac:chgData name="Laercio Lucchesi" userId="00ef6dd8e19b10ad" providerId="LiveId" clId="{3EB24F9F-2CE1-4D72-A6F5-0E227E6BC4E7}" dt="2023-06-20T20:52:44.325" v="92" actId="478"/>
          <ac:picMkLst>
            <pc:docMk/>
            <pc:sldMk cId="3878694493" sldId="279"/>
            <ac:picMk id="224" creationId="{00000000-0000-0000-0000-000000000000}"/>
          </ac:picMkLst>
        </pc:picChg>
        <pc:picChg chg="add del mod">
          <ac:chgData name="Laercio Lucchesi" userId="00ef6dd8e19b10ad" providerId="LiveId" clId="{3EB24F9F-2CE1-4D72-A6F5-0E227E6BC4E7}" dt="2023-06-20T20:59:18.858" v="144" actId="478"/>
          <ac:picMkLst>
            <pc:docMk/>
            <pc:sldMk cId="3878694493" sldId="279"/>
            <ac:picMk id="1026" creationId="{6B054C1D-6AB8-3F49-F22E-A1E815D7BC92}"/>
          </ac:picMkLst>
        </pc:picChg>
        <pc:picChg chg="add mod">
          <ac:chgData name="Laercio Lucchesi" userId="00ef6dd8e19b10ad" providerId="LiveId" clId="{3EB24F9F-2CE1-4D72-A6F5-0E227E6BC4E7}" dt="2023-06-20T21:14:43.371" v="396" actId="1035"/>
          <ac:picMkLst>
            <pc:docMk/>
            <pc:sldMk cId="3878694493" sldId="279"/>
            <ac:picMk id="1028" creationId="{936DE073-E14E-D587-C368-72E481854CF2}"/>
          </ac:picMkLst>
        </pc:picChg>
        <pc:picChg chg="add mod">
          <ac:chgData name="Laercio Lucchesi" userId="00ef6dd8e19b10ad" providerId="LiveId" clId="{3EB24F9F-2CE1-4D72-A6F5-0E227E6BC4E7}" dt="2023-06-20T21:14:43.371" v="396" actId="1035"/>
          <ac:picMkLst>
            <pc:docMk/>
            <pc:sldMk cId="3878694493" sldId="279"/>
            <ac:picMk id="1030" creationId="{2916404D-05F0-D9A2-2877-9882FEDC794A}"/>
          </ac:picMkLst>
        </pc:picChg>
        <pc:cxnChg chg="del mod">
          <ac:chgData name="Laercio Lucchesi" userId="00ef6dd8e19b10ad" providerId="LiveId" clId="{3EB24F9F-2CE1-4D72-A6F5-0E227E6BC4E7}" dt="2023-06-20T20:48:11.753" v="83" actId="478"/>
          <ac:cxnSpMkLst>
            <pc:docMk/>
            <pc:sldMk cId="3878694493" sldId="279"/>
            <ac:cxnSpMk id="3" creationId="{16B8C92D-4EC8-E837-1E96-1857B67013C1}"/>
          </ac:cxnSpMkLst>
        </pc:cxnChg>
      </pc:sldChg>
      <pc:sldChg chg="addSp delSp modSp add mod">
        <pc:chgData name="Laercio Lucchesi" userId="00ef6dd8e19b10ad" providerId="LiveId" clId="{3EB24F9F-2CE1-4D72-A6F5-0E227E6BC4E7}" dt="2023-06-20T21:10:53.841" v="286" actId="1036"/>
        <pc:sldMkLst>
          <pc:docMk/>
          <pc:sldMk cId="321342535" sldId="280"/>
        </pc:sldMkLst>
        <pc:spChg chg="del">
          <ac:chgData name="Laercio Lucchesi" userId="00ef6dd8e19b10ad" providerId="LiveId" clId="{3EB24F9F-2CE1-4D72-A6F5-0E227E6BC4E7}" dt="2023-06-20T21:07:32.170" v="197" actId="478"/>
          <ac:spMkLst>
            <pc:docMk/>
            <pc:sldMk cId="321342535" sldId="280"/>
            <ac:spMk id="2" creationId="{505CBD2B-35FF-6035-08D9-E27B7479DC38}"/>
          </ac:spMkLst>
        </pc:spChg>
        <pc:spChg chg="add mod">
          <ac:chgData name="Laercio Lucchesi" userId="00ef6dd8e19b10ad" providerId="LiveId" clId="{3EB24F9F-2CE1-4D72-A6F5-0E227E6BC4E7}" dt="2023-06-20T21:10:53.841" v="286" actId="1036"/>
          <ac:spMkLst>
            <pc:docMk/>
            <pc:sldMk cId="321342535" sldId="280"/>
            <ac:spMk id="3" creationId="{2AF5F6C6-66C4-CEB9-C55C-0AE1494E3B45}"/>
          </ac:spMkLst>
        </pc:spChg>
        <pc:spChg chg="del">
          <ac:chgData name="Laercio Lucchesi" userId="00ef6dd8e19b10ad" providerId="LiveId" clId="{3EB24F9F-2CE1-4D72-A6F5-0E227E6BC4E7}" dt="2023-06-20T21:07:34.163" v="198" actId="478"/>
          <ac:spMkLst>
            <pc:docMk/>
            <pc:sldMk cId="321342535" sldId="280"/>
            <ac:spMk id="6" creationId="{5C87AB50-C177-6BD0-879D-84918B3D4DFC}"/>
          </ac:spMkLst>
        </pc:spChg>
        <pc:spChg chg="mod">
          <ac:chgData name="Laercio Lucchesi" userId="00ef6dd8e19b10ad" providerId="LiveId" clId="{3EB24F9F-2CE1-4D72-A6F5-0E227E6BC4E7}" dt="2023-06-20T21:07:27.560" v="196"/>
          <ac:spMkLst>
            <pc:docMk/>
            <pc:sldMk cId="321342535" sldId="280"/>
            <ac:spMk id="225" creationId="{00000000-0000-0000-0000-000000000000}"/>
          </ac:spMkLst>
        </pc:spChg>
        <pc:grpChg chg="del">
          <ac:chgData name="Laercio Lucchesi" userId="00ef6dd8e19b10ad" providerId="LiveId" clId="{3EB24F9F-2CE1-4D72-A6F5-0E227E6BC4E7}" dt="2023-06-20T21:07:35.163" v="199" actId="478"/>
          <ac:grpSpMkLst>
            <pc:docMk/>
            <pc:sldMk cId="321342535" sldId="280"/>
            <ac:grpSpMk id="8" creationId="{3F565CCD-7132-2161-142E-48CC16B3F31A}"/>
          </ac:grpSpMkLst>
        </pc:grpChg>
        <pc:picChg chg="add mod">
          <ac:chgData name="Laercio Lucchesi" userId="00ef6dd8e19b10ad" providerId="LiveId" clId="{3EB24F9F-2CE1-4D72-A6F5-0E227E6BC4E7}" dt="2023-06-20T21:10:53.841" v="286" actId="1036"/>
          <ac:picMkLst>
            <pc:docMk/>
            <pc:sldMk cId="321342535" sldId="280"/>
            <ac:picMk id="4" creationId="{BBD80C4E-73FF-60E7-8927-A82628047BB8}"/>
          </ac:picMkLst>
        </pc:picChg>
      </pc:sldChg>
      <pc:sldChg chg="addSp delSp modSp add mod">
        <pc:chgData name="Laercio Lucchesi" userId="00ef6dd8e19b10ad" providerId="LiveId" clId="{3EB24F9F-2CE1-4D72-A6F5-0E227E6BC4E7}" dt="2023-06-20T21:23:28.539" v="485" actId="14100"/>
        <pc:sldMkLst>
          <pc:docMk/>
          <pc:sldMk cId="3391301796" sldId="281"/>
        </pc:sldMkLst>
        <pc:spChg chg="add mod">
          <ac:chgData name="Laercio Lucchesi" userId="00ef6dd8e19b10ad" providerId="LiveId" clId="{3EB24F9F-2CE1-4D72-A6F5-0E227E6BC4E7}" dt="2023-06-20T21:23:15.495" v="484" actId="1036"/>
          <ac:spMkLst>
            <pc:docMk/>
            <pc:sldMk cId="3391301796" sldId="281"/>
            <ac:spMk id="2" creationId="{9BD96A2D-11F9-977C-2006-93C53D5AE138}"/>
          </ac:spMkLst>
        </pc:spChg>
        <pc:spChg chg="del">
          <ac:chgData name="Laercio Lucchesi" userId="00ef6dd8e19b10ad" providerId="LiveId" clId="{3EB24F9F-2CE1-4D72-A6F5-0E227E6BC4E7}" dt="2023-06-20T21:18:04.072" v="422" actId="478"/>
          <ac:spMkLst>
            <pc:docMk/>
            <pc:sldMk cId="3391301796" sldId="281"/>
            <ac:spMk id="3" creationId="{2AF5F6C6-66C4-CEB9-C55C-0AE1494E3B45}"/>
          </ac:spMkLst>
        </pc:spChg>
        <pc:spChg chg="add mod">
          <ac:chgData name="Laercio Lucchesi" userId="00ef6dd8e19b10ad" providerId="LiveId" clId="{3EB24F9F-2CE1-4D72-A6F5-0E227E6BC4E7}" dt="2023-06-20T21:23:28.539" v="485" actId="14100"/>
          <ac:spMkLst>
            <pc:docMk/>
            <pc:sldMk cId="3391301796" sldId="281"/>
            <ac:spMk id="5" creationId="{7C8A5F6D-79C8-E3E9-A42D-47D88B71A28C}"/>
          </ac:spMkLst>
        </pc:spChg>
        <pc:picChg chg="del">
          <ac:chgData name="Laercio Lucchesi" userId="00ef6dd8e19b10ad" providerId="LiveId" clId="{3EB24F9F-2CE1-4D72-A6F5-0E227E6BC4E7}" dt="2023-06-20T21:18:04.072" v="422" actId="478"/>
          <ac:picMkLst>
            <pc:docMk/>
            <pc:sldMk cId="3391301796" sldId="281"/>
            <ac:picMk id="4" creationId="{BBD80C4E-73FF-60E7-8927-A82628047BB8}"/>
          </ac:picMkLst>
        </pc:picChg>
      </pc:sldChg>
      <pc:sldChg chg="addSp delSp modSp add mod">
        <pc:chgData name="Laercio Lucchesi" userId="00ef6dd8e19b10ad" providerId="LiveId" clId="{3EB24F9F-2CE1-4D72-A6F5-0E227E6BC4E7}" dt="2023-06-20T21:28:36.455" v="536" actId="1036"/>
        <pc:sldMkLst>
          <pc:docMk/>
          <pc:sldMk cId="1587626062" sldId="282"/>
        </pc:sldMkLst>
        <pc:spChg chg="del">
          <ac:chgData name="Laercio Lucchesi" userId="00ef6dd8e19b10ad" providerId="LiveId" clId="{3EB24F9F-2CE1-4D72-A6F5-0E227E6BC4E7}" dt="2023-06-20T21:28:15.288" v="521" actId="478"/>
          <ac:spMkLst>
            <pc:docMk/>
            <pc:sldMk cId="1587626062" sldId="282"/>
            <ac:spMk id="2" creationId="{9BD96A2D-11F9-977C-2006-93C53D5AE138}"/>
          </ac:spMkLst>
        </pc:spChg>
        <pc:spChg chg="add mod">
          <ac:chgData name="Laercio Lucchesi" userId="00ef6dd8e19b10ad" providerId="LiveId" clId="{3EB24F9F-2CE1-4D72-A6F5-0E227E6BC4E7}" dt="2023-06-20T21:28:36.455" v="536" actId="1036"/>
          <ac:spMkLst>
            <pc:docMk/>
            <pc:sldMk cId="1587626062" sldId="282"/>
            <ac:spMk id="3" creationId="{34B07939-5340-4935-4DE4-0B21FAC44A3D}"/>
          </ac:spMkLst>
        </pc:spChg>
        <pc:spChg chg="del">
          <ac:chgData name="Laercio Lucchesi" userId="00ef6dd8e19b10ad" providerId="LiveId" clId="{3EB24F9F-2CE1-4D72-A6F5-0E227E6BC4E7}" dt="2023-06-20T21:28:17.301" v="522" actId="478"/>
          <ac:spMkLst>
            <pc:docMk/>
            <pc:sldMk cId="1587626062" sldId="282"/>
            <ac:spMk id="5" creationId="{7C8A5F6D-79C8-E3E9-A42D-47D88B71A28C}"/>
          </ac:spMkLst>
        </pc:spChg>
        <pc:spChg chg="mod">
          <ac:chgData name="Laercio Lucchesi" userId="00ef6dd8e19b10ad" providerId="LiveId" clId="{3EB24F9F-2CE1-4D72-A6F5-0E227E6BC4E7}" dt="2023-06-20T21:28:10.926" v="520"/>
          <ac:spMkLst>
            <pc:docMk/>
            <pc:sldMk cId="1587626062" sldId="282"/>
            <ac:spMk id="225" creationId="{00000000-0000-0000-0000-000000000000}"/>
          </ac:spMkLst>
        </pc:spChg>
      </pc:sldChg>
      <pc:sldChg chg="addSp delSp modSp add mod">
        <pc:chgData name="Laercio Lucchesi" userId="00ef6dd8e19b10ad" providerId="LiveId" clId="{3EB24F9F-2CE1-4D72-A6F5-0E227E6BC4E7}" dt="2023-06-20T23:37:29.171" v="1101" actId="20577"/>
        <pc:sldMkLst>
          <pc:docMk/>
          <pc:sldMk cId="3265822984" sldId="283"/>
        </pc:sldMkLst>
        <pc:spChg chg="del mod">
          <ac:chgData name="Laercio Lucchesi" userId="00ef6dd8e19b10ad" providerId="LiveId" clId="{3EB24F9F-2CE1-4D72-A6F5-0E227E6BC4E7}" dt="2023-06-20T21:30:01.013" v="541" actId="478"/>
          <ac:spMkLst>
            <pc:docMk/>
            <pc:sldMk cId="3265822984" sldId="283"/>
            <ac:spMk id="3" creationId="{34B07939-5340-4935-4DE4-0B21FAC44A3D}"/>
          </ac:spMkLst>
        </pc:spChg>
        <pc:spChg chg="add del">
          <ac:chgData name="Laercio Lucchesi" userId="00ef6dd8e19b10ad" providerId="LiveId" clId="{3EB24F9F-2CE1-4D72-A6F5-0E227E6BC4E7}" dt="2023-06-20T21:30:19.178" v="543" actId="22"/>
          <ac:spMkLst>
            <pc:docMk/>
            <pc:sldMk cId="3265822984" sldId="283"/>
            <ac:spMk id="4" creationId="{0F7738DA-AC80-EB63-9B08-B7005A2859E8}"/>
          </ac:spMkLst>
        </pc:spChg>
        <pc:spChg chg="add mod">
          <ac:chgData name="Laercio Lucchesi" userId="00ef6dd8e19b10ad" providerId="LiveId" clId="{3EB24F9F-2CE1-4D72-A6F5-0E227E6BC4E7}" dt="2023-06-20T21:37:18.209" v="604" actId="1076"/>
          <ac:spMkLst>
            <pc:docMk/>
            <pc:sldMk cId="3265822984" sldId="283"/>
            <ac:spMk id="5" creationId="{C71B01DA-6316-0032-42A8-8DCA2BA036E8}"/>
          </ac:spMkLst>
        </pc:spChg>
        <pc:spChg chg="add mod">
          <ac:chgData name="Laercio Lucchesi" userId="00ef6dd8e19b10ad" providerId="LiveId" clId="{3EB24F9F-2CE1-4D72-A6F5-0E227E6BC4E7}" dt="2023-06-20T23:37:29.171" v="1101" actId="20577"/>
          <ac:spMkLst>
            <pc:docMk/>
            <pc:sldMk cId="3265822984" sldId="283"/>
            <ac:spMk id="8" creationId="{0034A879-70A2-0C16-0579-143F051D879F}"/>
          </ac:spMkLst>
        </pc:spChg>
        <pc:spChg chg="mod">
          <ac:chgData name="Laercio Lucchesi" userId="00ef6dd8e19b10ad" providerId="LiveId" clId="{3EB24F9F-2CE1-4D72-A6F5-0E227E6BC4E7}" dt="2023-06-20T21:29:47.083" v="539"/>
          <ac:spMkLst>
            <pc:docMk/>
            <pc:sldMk cId="3265822984" sldId="283"/>
            <ac:spMk id="225" creationId="{00000000-0000-0000-0000-000000000000}"/>
          </ac:spMkLst>
        </pc:spChg>
        <pc:picChg chg="add mod">
          <ac:chgData name="Laercio Lucchesi" userId="00ef6dd8e19b10ad" providerId="LiveId" clId="{3EB24F9F-2CE1-4D72-A6F5-0E227E6BC4E7}" dt="2023-06-20T21:38:45.169" v="629" actId="1036"/>
          <ac:picMkLst>
            <pc:docMk/>
            <pc:sldMk cId="3265822984" sldId="283"/>
            <ac:picMk id="6" creationId="{00F38D04-2A0E-3D1F-A648-F3E6E156B9A1}"/>
          </ac:picMkLst>
        </pc:picChg>
      </pc:sldChg>
      <pc:sldChg chg="addSp delSp modSp add mod ord">
        <pc:chgData name="Laercio Lucchesi" userId="00ef6dd8e19b10ad" providerId="LiveId" clId="{3EB24F9F-2CE1-4D72-A6F5-0E227E6BC4E7}" dt="2023-06-22T11:36:31.416" v="1162" actId="20577"/>
        <pc:sldMkLst>
          <pc:docMk/>
          <pc:sldMk cId="692759544" sldId="284"/>
        </pc:sldMkLst>
        <pc:spChg chg="del">
          <ac:chgData name="Laercio Lucchesi" userId="00ef6dd8e19b10ad" providerId="LiveId" clId="{3EB24F9F-2CE1-4D72-A6F5-0E227E6BC4E7}" dt="2023-06-20T21:42:44.135" v="897" actId="478"/>
          <ac:spMkLst>
            <pc:docMk/>
            <pc:sldMk cId="692759544" sldId="284"/>
            <ac:spMk id="2" creationId="{C6F635DE-54BC-445B-E660-AD31F86A6AC1}"/>
          </ac:spMkLst>
        </pc:spChg>
        <pc:spChg chg="mod">
          <ac:chgData name="Laercio Lucchesi" userId="00ef6dd8e19b10ad" providerId="LiveId" clId="{3EB24F9F-2CE1-4D72-A6F5-0E227E6BC4E7}" dt="2023-06-22T11:36:31.416" v="1162" actId="20577"/>
          <ac:spMkLst>
            <pc:docMk/>
            <pc:sldMk cId="692759544" sldId="284"/>
            <ac:spMk id="308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1:42:52.401" v="901" actId="478"/>
          <ac:spMkLst>
            <pc:docMk/>
            <pc:sldMk cId="692759544" sldId="284"/>
            <ac:spMk id="312" creationId="{00000000-0000-0000-0000-000000000000}"/>
          </ac:spMkLst>
        </pc:spChg>
        <pc:spChg chg="del">
          <ac:chgData name="Laercio Lucchesi" userId="00ef6dd8e19b10ad" providerId="LiveId" clId="{3EB24F9F-2CE1-4D72-A6F5-0E227E6BC4E7}" dt="2023-06-20T21:42:48.469" v="900" actId="478"/>
          <ac:spMkLst>
            <pc:docMk/>
            <pc:sldMk cId="692759544" sldId="284"/>
            <ac:spMk id="313" creationId="{00000000-0000-0000-0000-000000000000}"/>
          </ac:spMkLst>
        </pc:spChg>
        <pc:picChg chg="del">
          <ac:chgData name="Laercio Lucchesi" userId="00ef6dd8e19b10ad" providerId="LiveId" clId="{3EB24F9F-2CE1-4D72-A6F5-0E227E6BC4E7}" dt="2023-06-20T21:42:46.461" v="899" actId="478"/>
          <ac:picMkLst>
            <pc:docMk/>
            <pc:sldMk cId="692759544" sldId="284"/>
            <ac:picMk id="310" creationId="{00000000-0000-0000-0000-000000000000}"/>
          </ac:picMkLst>
        </pc:picChg>
        <pc:picChg chg="del">
          <ac:chgData name="Laercio Lucchesi" userId="00ef6dd8e19b10ad" providerId="LiveId" clId="{3EB24F9F-2CE1-4D72-A6F5-0E227E6BC4E7}" dt="2023-06-20T21:42:45.304" v="898" actId="478"/>
          <ac:picMkLst>
            <pc:docMk/>
            <pc:sldMk cId="692759544" sldId="284"/>
            <ac:picMk id="311" creationId="{00000000-0000-0000-0000-000000000000}"/>
          </ac:picMkLst>
        </pc:picChg>
        <pc:picChg chg="add mod">
          <ac:chgData name="Laercio Lucchesi" userId="00ef6dd8e19b10ad" providerId="LiveId" clId="{3EB24F9F-2CE1-4D72-A6F5-0E227E6BC4E7}" dt="2023-06-22T11:36:20.598" v="1143" actId="1076"/>
          <ac:picMkLst>
            <pc:docMk/>
            <pc:sldMk cId="692759544" sldId="284"/>
            <ac:picMk id="3074" creationId="{31238CDC-351D-3D32-5BFE-86013509755C}"/>
          </ac:picMkLst>
        </pc:picChg>
      </pc:sldChg>
      <pc:sldChg chg="addSp delSp modSp add del mod">
        <pc:chgData name="Laercio Lucchesi" userId="00ef6dd8e19b10ad" providerId="LiveId" clId="{3EB24F9F-2CE1-4D72-A6F5-0E227E6BC4E7}" dt="2023-06-20T21:39:01.295" v="630" actId="2696"/>
        <pc:sldMkLst>
          <pc:docMk/>
          <pc:sldMk cId="750675998" sldId="284"/>
        </pc:sldMkLst>
        <pc:spChg chg="add mod">
          <ac:chgData name="Laercio Lucchesi" userId="00ef6dd8e19b10ad" providerId="LiveId" clId="{3EB24F9F-2CE1-4D72-A6F5-0E227E6BC4E7}" dt="2023-06-20T21:35:09.353" v="600"/>
          <ac:spMkLst>
            <pc:docMk/>
            <pc:sldMk cId="750675998" sldId="284"/>
            <ac:spMk id="2" creationId="{CD4F8C74-3567-59E5-BD90-20922BC9376F}"/>
          </ac:spMkLst>
        </pc:spChg>
        <pc:spChg chg="del">
          <ac:chgData name="Laercio Lucchesi" userId="00ef6dd8e19b10ad" providerId="LiveId" clId="{3EB24F9F-2CE1-4D72-A6F5-0E227E6BC4E7}" dt="2023-06-20T21:35:02.891" v="598" actId="478"/>
          <ac:spMkLst>
            <pc:docMk/>
            <pc:sldMk cId="750675998" sldId="284"/>
            <ac:spMk id="5" creationId="{C71B01DA-6316-0032-42A8-8DCA2BA036E8}"/>
          </ac:spMkLst>
        </pc:spChg>
        <pc:spChg chg="mod">
          <ac:chgData name="Laercio Lucchesi" userId="00ef6dd8e19b10ad" providerId="LiveId" clId="{3EB24F9F-2CE1-4D72-A6F5-0E227E6BC4E7}" dt="2023-06-20T21:34:58.039" v="597"/>
          <ac:spMkLst>
            <pc:docMk/>
            <pc:sldMk cId="750675998" sldId="284"/>
            <ac:spMk id="225" creationId="{00000000-0000-0000-0000-000000000000}"/>
          </ac:spMkLst>
        </pc:spChg>
        <pc:picChg chg="del">
          <ac:chgData name="Laercio Lucchesi" userId="00ef6dd8e19b10ad" providerId="LiveId" clId="{3EB24F9F-2CE1-4D72-A6F5-0E227E6BC4E7}" dt="2023-06-20T21:35:03.648" v="599" actId="478"/>
          <ac:picMkLst>
            <pc:docMk/>
            <pc:sldMk cId="750675998" sldId="284"/>
            <ac:picMk id="6" creationId="{00F38D04-2A0E-3D1F-A648-F3E6E156B9A1}"/>
          </ac:picMkLst>
        </pc:picChg>
      </pc:sldChg>
      <pc:sldChg chg="addSp modSp add mod">
        <pc:chgData name="Laercio Lucchesi" userId="00ef6dd8e19b10ad" providerId="LiveId" clId="{3EB24F9F-2CE1-4D72-A6F5-0E227E6BC4E7}" dt="2023-06-22T11:35:15.693" v="1137" actId="1076"/>
        <pc:sldMkLst>
          <pc:docMk/>
          <pc:sldMk cId="1320751390" sldId="285"/>
        </pc:sldMkLst>
        <pc:spChg chg="mod">
          <ac:chgData name="Laercio Lucchesi" userId="00ef6dd8e19b10ad" providerId="LiveId" clId="{3EB24F9F-2CE1-4D72-A6F5-0E227E6BC4E7}" dt="2023-06-20T23:38:08.146" v="1115" actId="313"/>
          <ac:spMkLst>
            <pc:docMk/>
            <pc:sldMk cId="1320751390" sldId="285"/>
            <ac:spMk id="308" creationId="{00000000-0000-0000-0000-000000000000}"/>
          </ac:spMkLst>
        </pc:spChg>
        <pc:picChg chg="add mod">
          <ac:chgData name="Laercio Lucchesi" userId="00ef6dd8e19b10ad" providerId="LiveId" clId="{3EB24F9F-2CE1-4D72-A6F5-0E227E6BC4E7}" dt="2023-06-22T11:35:15.693" v="1137" actId="1076"/>
          <ac:picMkLst>
            <pc:docMk/>
            <pc:sldMk cId="1320751390" sldId="285"/>
            <ac:picMk id="2050" creationId="{86869D7E-4B46-B743-380C-4171B4F0890C}"/>
          </ac:picMkLst>
        </pc:picChg>
      </pc:sldChg>
      <pc:sldChg chg="addSp modSp add mod">
        <pc:chgData name="Laercio Lucchesi" userId="00ef6dd8e19b10ad" providerId="LiveId" clId="{3EB24F9F-2CE1-4D72-A6F5-0E227E6BC4E7}" dt="2023-06-22T11:32:20.938" v="1133" actId="1076"/>
        <pc:sldMkLst>
          <pc:docMk/>
          <pc:sldMk cId="1850191018" sldId="286"/>
        </pc:sldMkLst>
        <pc:spChg chg="mod">
          <ac:chgData name="Laercio Lucchesi" userId="00ef6dd8e19b10ad" providerId="LiveId" clId="{3EB24F9F-2CE1-4D72-A6F5-0E227E6BC4E7}" dt="2023-06-22T11:30:36.589" v="1130" actId="20577"/>
          <ac:spMkLst>
            <pc:docMk/>
            <pc:sldMk cId="1850191018" sldId="286"/>
            <ac:spMk id="308" creationId="{00000000-0000-0000-0000-000000000000}"/>
          </ac:spMkLst>
        </pc:spChg>
        <pc:picChg chg="add mod">
          <ac:chgData name="Laercio Lucchesi" userId="00ef6dd8e19b10ad" providerId="LiveId" clId="{3EB24F9F-2CE1-4D72-A6F5-0E227E6BC4E7}" dt="2023-06-22T11:32:20.938" v="1133" actId="1076"/>
          <ac:picMkLst>
            <pc:docMk/>
            <pc:sldMk cId="1850191018" sldId="286"/>
            <ac:picMk id="1026" creationId="{FBD9587B-F9F0-049F-B728-E6683682DD36}"/>
          </ac:picMkLst>
        </pc:picChg>
      </pc:sldChg>
      <pc:sldChg chg="delSp modSp add mod ord">
        <pc:chgData name="Laercio Lucchesi" userId="00ef6dd8e19b10ad" providerId="LiveId" clId="{3EB24F9F-2CE1-4D72-A6F5-0E227E6BC4E7}" dt="2023-06-22T11:39:14.886" v="1209" actId="478"/>
        <pc:sldMkLst>
          <pc:docMk/>
          <pc:sldMk cId="3102772479" sldId="287"/>
        </pc:sldMkLst>
        <pc:spChg chg="mod">
          <ac:chgData name="Laercio Lucchesi" userId="00ef6dd8e19b10ad" providerId="LiveId" clId="{3EB24F9F-2CE1-4D72-A6F5-0E227E6BC4E7}" dt="2023-06-22T11:39:04.211" v="1208" actId="14100"/>
          <ac:spMkLst>
            <pc:docMk/>
            <pc:sldMk cId="3102772479" sldId="287"/>
            <ac:spMk id="118" creationId="{00000000-0000-0000-0000-000000000000}"/>
          </ac:spMkLst>
        </pc:spChg>
        <pc:picChg chg="del">
          <ac:chgData name="Laercio Lucchesi" userId="00ef6dd8e19b10ad" providerId="LiveId" clId="{3EB24F9F-2CE1-4D72-A6F5-0E227E6BC4E7}" dt="2023-06-22T11:39:14.886" v="1209" actId="478"/>
          <ac:picMkLst>
            <pc:docMk/>
            <pc:sldMk cId="3102772479" sldId="287"/>
            <ac:picMk id="132" creationId="{00000000-0000-0000-0000-000000000000}"/>
          </ac:picMkLst>
        </pc:picChg>
      </pc:sldChg>
      <pc:sldChg chg="addSp delSp modSp add mod">
        <pc:chgData name="Laercio Lucchesi" userId="00ef6dd8e19b10ad" providerId="LiveId" clId="{3EB24F9F-2CE1-4D72-A6F5-0E227E6BC4E7}" dt="2023-06-22T11:49:49.788" v="1282" actId="20577"/>
        <pc:sldMkLst>
          <pc:docMk/>
          <pc:sldMk cId="3325473671" sldId="288"/>
        </pc:sldMkLst>
        <pc:spChg chg="add mod">
          <ac:chgData name="Laercio Lucchesi" userId="00ef6dd8e19b10ad" providerId="LiveId" clId="{3EB24F9F-2CE1-4D72-A6F5-0E227E6BC4E7}" dt="2023-06-22T11:49:49.788" v="1282" actId="20577"/>
          <ac:spMkLst>
            <pc:docMk/>
            <pc:sldMk cId="3325473671" sldId="288"/>
            <ac:spMk id="6" creationId="{B721B581-7BE9-8339-FE0D-8794D720ECAF}"/>
          </ac:spMkLst>
        </pc:spChg>
        <pc:spChg chg="mod">
          <ac:chgData name="Laercio Lucchesi" userId="00ef6dd8e19b10ad" providerId="LiveId" clId="{3EB24F9F-2CE1-4D72-A6F5-0E227E6BC4E7}" dt="2023-06-22T11:48:56.827" v="1278" actId="113"/>
          <ac:spMkLst>
            <pc:docMk/>
            <pc:sldMk cId="3325473671" sldId="288"/>
            <ac:spMk id="225" creationId="{00000000-0000-0000-0000-000000000000}"/>
          </ac:spMkLst>
        </pc:spChg>
        <pc:grpChg chg="del">
          <ac:chgData name="Laercio Lucchesi" userId="00ef6dd8e19b10ad" providerId="LiveId" clId="{3EB24F9F-2CE1-4D72-A6F5-0E227E6BC4E7}" dt="2023-06-22T11:45:10.487" v="1246" actId="478"/>
          <ac:grpSpMkLst>
            <pc:docMk/>
            <pc:sldMk cId="3325473671" sldId="288"/>
            <ac:grpSpMk id="2" creationId="{2142E053-355E-BAF7-A38B-289465935E3D}"/>
          </ac:grpSpMkLst>
        </pc:grpChg>
        <pc:picChg chg="del mod">
          <ac:chgData name="Laercio Lucchesi" userId="00ef6dd8e19b10ad" providerId="LiveId" clId="{3EB24F9F-2CE1-4D72-A6F5-0E227E6BC4E7}" dt="2023-06-22T11:46:34.219" v="1250" actId="478"/>
          <ac:picMkLst>
            <pc:docMk/>
            <pc:sldMk cId="3325473671" sldId="288"/>
            <ac:picMk id="7" creationId="{AEF04EA0-C96C-D340-C588-A26941F60523}"/>
          </ac:picMkLst>
        </pc:picChg>
        <pc:cxnChg chg="mod">
          <ac:chgData name="Laercio Lucchesi" userId="00ef6dd8e19b10ad" providerId="LiveId" clId="{3EB24F9F-2CE1-4D72-A6F5-0E227E6BC4E7}" dt="2023-06-22T11:45:10.487" v="1246" actId="478"/>
          <ac:cxnSpMkLst>
            <pc:docMk/>
            <pc:sldMk cId="3325473671" sldId="288"/>
            <ac:cxnSpMk id="3" creationId="{16B8C92D-4EC8-E837-1E96-1857B67013C1}"/>
          </ac:cxnSpMkLst>
        </pc:cxnChg>
      </pc:sldChg>
      <pc:sldChg chg="modSp add mod">
        <pc:chgData name="Laercio Lucchesi" userId="00ef6dd8e19b10ad" providerId="LiveId" clId="{3EB24F9F-2CE1-4D72-A6F5-0E227E6BC4E7}" dt="2023-06-22T11:51:44.852" v="1320" actId="20577"/>
        <pc:sldMkLst>
          <pc:docMk/>
          <pc:sldMk cId="2354562360" sldId="289"/>
        </pc:sldMkLst>
        <pc:spChg chg="mod">
          <ac:chgData name="Laercio Lucchesi" userId="00ef6dd8e19b10ad" providerId="LiveId" clId="{3EB24F9F-2CE1-4D72-A6F5-0E227E6BC4E7}" dt="2023-06-22T11:51:44.852" v="1320" actId="20577"/>
          <ac:spMkLst>
            <pc:docMk/>
            <pc:sldMk cId="2354562360" sldId="289"/>
            <ac:spMk id="308" creationId="{00000000-0000-0000-0000-000000000000}"/>
          </ac:spMkLst>
        </pc:spChg>
      </pc:sldChg>
      <pc:sldChg chg="addSp delSp modSp add mod">
        <pc:chgData name="Laercio Lucchesi" userId="00ef6dd8e19b10ad" providerId="LiveId" clId="{3EB24F9F-2CE1-4D72-A6F5-0E227E6BC4E7}" dt="2023-06-22T12:02:43.965" v="1692" actId="1076"/>
        <pc:sldMkLst>
          <pc:docMk/>
          <pc:sldMk cId="2570429342" sldId="290"/>
        </pc:sldMkLst>
        <pc:spChg chg="add mod">
          <ac:chgData name="Laercio Lucchesi" userId="00ef6dd8e19b10ad" providerId="LiveId" clId="{3EB24F9F-2CE1-4D72-A6F5-0E227E6BC4E7}" dt="2023-06-22T12:02:43.965" v="1692" actId="1076"/>
          <ac:spMkLst>
            <pc:docMk/>
            <pc:sldMk cId="2570429342" sldId="290"/>
            <ac:spMk id="2" creationId="{F05C6696-05B8-4F7D-01F4-BE4354AF253E}"/>
          </ac:spMkLst>
        </pc:spChg>
        <pc:spChg chg="mod">
          <ac:chgData name="Laercio Lucchesi" userId="00ef6dd8e19b10ad" providerId="LiveId" clId="{3EB24F9F-2CE1-4D72-A6F5-0E227E6BC4E7}" dt="2023-06-22T11:53:43.488" v="1364" actId="14100"/>
          <ac:spMkLst>
            <pc:docMk/>
            <pc:sldMk cId="2570429342" sldId="290"/>
            <ac:spMk id="308" creationId="{00000000-0000-0000-0000-000000000000}"/>
          </ac:spMkLst>
        </pc:spChg>
        <pc:picChg chg="del">
          <ac:chgData name="Laercio Lucchesi" userId="00ef6dd8e19b10ad" providerId="LiveId" clId="{3EB24F9F-2CE1-4D72-A6F5-0E227E6BC4E7}" dt="2023-06-22T11:53:45.860" v="1365" actId="478"/>
          <ac:picMkLst>
            <pc:docMk/>
            <pc:sldMk cId="2570429342" sldId="290"/>
            <ac:picMk id="1026" creationId="{FBD9587B-F9F0-049F-B728-E6683682DD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329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49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777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22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929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9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688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007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974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11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5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45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658430"/>
            <a:ext cx="10515600" cy="3318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 u="sng"/>
              <a:t>Trabalho Final (2023.1) PUC-Rio/DI</a:t>
            </a:r>
            <a:br>
              <a:rPr lang="pt-BR"/>
            </a:br>
            <a:r>
              <a:rPr lang="pt-BR" b="1"/>
              <a:t>INF-2471</a:t>
            </a:r>
            <a:r>
              <a:rPr lang="pt-BR"/>
              <a:t> 	Aprendizado e Decisão Inteligente</a:t>
            </a:r>
            <a:br>
              <a:rPr lang="pt-BR"/>
            </a:br>
            <a:r>
              <a:rPr lang="pt-BR" b="1"/>
              <a:t>Professor</a:t>
            </a:r>
            <a:r>
              <a:rPr lang="pt-BR"/>
              <a:t> 	Alberto Sardinha</a:t>
            </a:r>
            <a:br>
              <a:rPr lang="pt-BR"/>
            </a:br>
            <a:br>
              <a:rPr lang="pt-BR"/>
            </a:br>
            <a:r>
              <a:rPr lang="pt-BR" b="1"/>
              <a:t>Alunos</a:t>
            </a:r>
            <a:r>
              <a:rPr lang="pt-BR"/>
              <a:t> 		Thomas Botelho</a:t>
            </a:r>
            <a:br>
              <a:rPr lang="pt-BR"/>
            </a:br>
            <a:r>
              <a:rPr lang="pt-BR"/>
              <a:t>			Laércio Lucchesi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1"/>
          </p:nvPr>
        </p:nvSpPr>
        <p:spPr>
          <a:xfrm>
            <a:off x="838200" y="4326147"/>
            <a:ext cx="10515600" cy="137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pt-BR" sz="4000" b="1" dirty="0"/>
              <a:t>Q-Learning, DQN, DDQN e </a:t>
            </a:r>
            <a:r>
              <a:rPr lang="pt-BR" sz="4000" b="1" dirty="0" err="1"/>
              <a:t>Imitation</a:t>
            </a:r>
            <a:r>
              <a:rPr lang="pt-BR" sz="4000" b="1" dirty="0"/>
              <a:t> Learning aplicados ao game Lunar-Lander da OpenAI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0" descr="9 More stable value-based methods - Grokking Deep Reinforcement Learning  epu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569" y="1459512"/>
            <a:ext cx="4358698" cy="189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 descr="GitHub - gauharbains/LunarLander-v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/>
        </p:nvSpPr>
        <p:spPr>
          <a:xfrm>
            <a:off x="1424538" y="193896"/>
            <a:ext cx="3860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Q-Networks (DQN)</a:t>
            </a:r>
            <a:endParaRPr/>
          </a:p>
        </p:txBody>
      </p:sp>
      <p:sp>
        <p:nvSpPr>
          <p:cNvPr id="193" name="Google Shape;193;p10"/>
          <p:cNvSpPr txBox="1"/>
          <p:nvPr/>
        </p:nvSpPr>
        <p:spPr>
          <a:xfrm>
            <a:off x="465708" y="1335825"/>
            <a:ext cx="4540255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Replay Buffer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Usando um buffer de experiências passadas podemos randomizar as experiências tirando amostras durante o treinamento e atualizando a rede de predição com combinações aleatórias de estado/ação.</a:t>
            </a:r>
            <a:endParaRPr/>
          </a:p>
        </p:txBody>
      </p:sp>
      <p:sp>
        <p:nvSpPr>
          <p:cNvPr id="194" name="Google Shape;194;p10"/>
          <p:cNvSpPr txBox="1"/>
          <p:nvPr/>
        </p:nvSpPr>
        <p:spPr>
          <a:xfrm>
            <a:off x="465708" y="3490276"/>
            <a:ext cx="497299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Target fixo, usando duas redes separadas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472135" y="3997832"/>
            <a:ext cx="7892096" cy="179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Q(s, a , θ) = Q(s, a , θ) + α * [r + γ * max(Q'(s', a’, θ’)) - Q(s, a , θ)]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pesos θ’ da rede target Q'(s', a’, θ’) são atualizados com uma frequência menor do que os pesos θ da rede de predição Q(s, a , θ) para estabilizar o processo de aprendizagem.  Somente a rede de predição é treinada e a cada C steps θ’ ← θ.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472134" y="5554110"/>
            <a:ext cx="7892097" cy="104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= r + γ * max(Q'(s', a', θ’))            Loss = (Q(s, a, θ) - target)²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treinamento da rede baseia-se na minimização do erro quadrático médio (MSE).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0" descr="Deep Q-Learning | An Introduction To Deep Reinforcement Learn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64231" y="3701299"/>
            <a:ext cx="3357368" cy="2786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1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1"/>
          <p:cNvSpPr txBox="1"/>
          <p:nvPr/>
        </p:nvSpPr>
        <p:spPr>
          <a:xfrm>
            <a:off x="1424538" y="193896"/>
            <a:ext cx="20489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Double DQN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5474" y="2012559"/>
            <a:ext cx="6683698" cy="4733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/>
        </p:nvSpPr>
        <p:spPr>
          <a:xfrm>
            <a:off x="362311" y="973183"/>
            <a:ext cx="850564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 Double DQN ?</a:t>
            </a:r>
            <a:b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DQN pode superestimar os valores Q iniciais porque ele usa a mesma rede para selecionar e avaliar as ações. Isto pode levar a um viés positivo na estimativa dos valores Q, levando a resultados sub-ótimos.</a:t>
            </a:r>
            <a:endParaRPr/>
          </a:p>
        </p:txBody>
      </p:sp>
      <p:sp>
        <p:nvSpPr>
          <p:cNvPr id="207" name="Google Shape;207;p11"/>
          <p:cNvSpPr txBox="1"/>
          <p:nvPr/>
        </p:nvSpPr>
        <p:spPr>
          <a:xfrm>
            <a:off x="362310" y="2341809"/>
            <a:ext cx="257316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gráficos ao lado foram tirados do artigo de 2016 que propôs o Double DQN.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para o DQN a diferença entre o valores ótimos e os valores estimados. E a instabilidade do score ao longo dos episódios.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resolver este problema ?</a:t>
            </a:r>
            <a:endParaRPr/>
          </a:p>
        </p:txBody>
      </p:sp>
      <p:sp>
        <p:nvSpPr>
          <p:cNvPr id="208" name="Google Shape;20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2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1424538" y="193896"/>
            <a:ext cx="20489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Double DQN</a:t>
            </a:r>
            <a:endParaRPr/>
          </a:p>
        </p:txBody>
      </p:sp>
      <p:sp>
        <p:nvSpPr>
          <p:cNvPr id="215" name="Google Shape;215;p12"/>
          <p:cNvSpPr txBox="1"/>
          <p:nvPr/>
        </p:nvSpPr>
        <p:spPr>
          <a:xfrm>
            <a:off x="681487" y="1276709"/>
            <a:ext cx="8399661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Double DQN foi projetado para reduzir a tendência de superestimação do DQN.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isto ele usa uma rede para selecionar as ações e uma outra rede separada para avaliar os valores Q.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implementação do DQN já previa duas redes mas para um propósito distinto.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Double DQN aproveita estas duas redes existentes atribuindo mais uma função a elas. A rede target Q'(s', a’, θ’) é usada para avaliar o valor Q e a rede de predição Q(s, a , θ) é usada para selecionar a ação. A equação de 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Bellman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 uma pequena modificação.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Q(s, a , θ) = Q(s, a , θ) + α * [r + γ * Q'(s', </a:t>
            </a:r>
            <a:r>
              <a:rPr lang="pt-BR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(Q(s', a', θ)), θ') - Q(s, a , θ)]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treinamento continua como no DQN: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= r + γ * Q'(s', </a:t>
            </a:r>
            <a:r>
              <a:rPr lang="pt-BR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argmax</a:t>
            </a: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(Q(s', a', θ)), θ’)	</a:t>
            </a:r>
            <a:r>
              <a:rPr lang="pt-BR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pt-BR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(Q(s, a, θ) - target)²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3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 txBox="1"/>
          <p:nvPr/>
        </p:nvSpPr>
        <p:spPr>
          <a:xfrm>
            <a:off x="1424538" y="193896"/>
            <a:ext cx="521386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Q-Learning, DQN e Double DQN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Resumo das Equações de </a:t>
            </a: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Bellman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142E053-355E-BAF7-A38B-289465935E3D}"/>
              </a:ext>
            </a:extLst>
          </p:cNvPr>
          <p:cNvGrpSpPr/>
          <p:nvPr/>
        </p:nvGrpSpPr>
        <p:grpSpPr>
          <a:xfrm>
            <a:off x="259885" y="2998332"/>
            <a:ext cx="11672229" cy="2586951"/>
            <a:chOff x="379562" y="2882196"/>
            <a:chExt cx="11672229" cy="2586951"/>
          </a:xfrm>
        </p:grpSpPr>
        <p:sp>
          <p:nvSpPr>
            <p:cNvPr id="221" name="Google Shape;221;p13"/>
            <p:cNvSpPr/>
            <p:nvPr/>
          </p:nvSpPr>
          <p:spPr>
            <a:xfrm>
              <a:off x="10498860" y="2882196"/>
              <a:ext cx="1207186" cy="25869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5704011" y="2882196"/>
              <a:ext cx="4587302" cy="2586949"/>
            </a:xfrm>
            <a:prstGeom prst="rect">
              <a:avLst/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3749616" y="2882197"/>
              <a:ext cx="1311214" cy="258694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2225615" y="2882198"/>
              <a:ext cx="1311215" cy="2586949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"/>
            <p:cNvSpPr txBox="1"/>
            <p:nvPr/>
          </p:nvSpPr>
          <p:spPr>
            <a:xfrm>
              <a:off x="379562" y="2882198"/>
              <a:ext cx="11672229" cy="23082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Q-Learning:</a:t>
              </a:r>
              <a:r>
                <a:rPr lang="pt-BR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	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Q(s, a)   </a:t>
              </a:r>
              <a:r>
                <a:rPr lang="pt-B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= Q(s, a)       + α * [r + γ * </a:t>
              </a:r>
              <a:r>
                <a:rPr lang="pt-BR" sz="2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max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(Q(s', a’))                            </a:t>
              </a:r>
              <a:r>
                <a:rPr lang="pt-BR" sz="105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Q(s, a  </a:t>
              </a:r>
              <a:r>
                <a:rPr lang="pt-BR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)]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DQN:</a:t>
              </a:r>
              <a:r>
                <a:rPr lang="pt-BR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Q(s, a , θ) = Q(s, a , θ) + α * [r + γ * </a:t>
              </a:r>
              <a:r>
                <a:rPr lang="pt-BR" sz="2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max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(Q'(s', a’, θ’))                </a:t>
              </a:r>
              <a:r>
                <a:rPr lang="pt-BR" sz="20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- Q(s, a , θ)]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Double DQN:</a:t>
              </a:r>
              <a:r>
                <a:rPr lang="pt-BR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	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Q(s, a , θ) = Q(s, a , θ) + α * [r + γ * Q'(s', </a:t>
              </a:r>
              <a:r>
                <a:rPr lang="pt-BR" sz="2400" b="1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argmax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(Q(s', a', θ)), θ') - </a:t>
              </a:r>
              <a:r>
                <a:rPr lang="pt-BR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Q(s, a , θ)]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2368957" y="5116717"/>
              <a:ext cx="10318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value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3"/>
            <p:cNvSpPr txBox="1"/>
            <p:nvPr/>
          </p:nvSpPr>
          <p:spPr>
            <a:xfrm>
              <a:off x="3927458" y="5116717"/>
              <a:ext cx="9382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 value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3"/>
            <p:cNvSpPr txBox="1"/>
            <p:nvPr/>
          </p:nvSpPr>
          <p:spPr>
            <a:xfrm>
              <a:off x="10633318" y="5116717"/>
              <a:ext cx="93827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old value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3"/>
            <p:cNvSpPr txBox="1"/>
            <p:nvPr/>
          </p:nvSpPr>
          <p:spPr>
            <a:xfrm>
              <a:off x="7369613" y="5116717"/>
              <a:ext cx="117378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value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" name="Conector de Seta Reta 2">
              <a:extLst>
                <a:ext uri="{FF2B5EF4-FFF2-40B4-BE49-F238E27FC236}">
                  <a16:creationId xmlns:a16="http://schemas.microsoft.com/office/drawing/2014/main" id="{16B8C92D-4EC8-E837-1E96-1857B67013C1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8110728" y="4050792"/>
              <a:ext cx="493550" cy="178720"/>
            </a:xfrm>
            <a:prstGeom prst="straightConnector1">
              <a:avLst/>
            </a:prstGeom>
            <a:ln>
              <a:solidFill>
                <a:srgbClr val="4472C4">
                  <a:alpha val="5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998822D-2545-C00C-996F-09016B0C1EBB}"/>
                </a:ext>
              </a:extLst>
            </p:cNvPr>
            <p:cNvSpPr/>
            <p:nvPr/>
          </p:nvSpPr>
          <p:spPr>
            <a:xfrm>
              <a:off x="7936992" y="3639312"/>
              <a:ext cx="329184" cy="411480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F26AC686-D4F0-3B57-FF93-E3FCFA60BBE5}"/>
                </a:ext>
              </a:extLst>
            </p:cNvPr>
            <p:cNvSpPr/>
            <p:nvPr/>
          </p:nvSpPr>
          <p:spPr>
            <a:xfrm>
              <a:off x="7369612" y="4229512"/>
              <a:ext cx="2469331" cy="708485"/>
            </a:xfrm>
            <a:prstGeom prst="ellipse">
              <a:avLst/>
            </a:prstGeom>
            <a:solidFill>
              <a:srgbClr val="4472C4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3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3"/>
          <p:cNvSpPr txBox="1"/>
          <p:nvPr/>
        </p:nvSpPr>
        <p:spPr>
          <a:xfrm>
            <a:off x="1424538" y="193896"/>
            <a:ext cx="665875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DQN e Double DQN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</a:t>
            </a:r>
            <a:endParaRPr sz="2800" dirty="0"/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21B581-7BE9-8339-FE0D-8794D720ECAF}"/>
              </a:ext>
            </a:extLst>
          </p:cNvPr>
          <p:cNvSpPr txBox="1"/>
          <p:nvPr/>
        </p:nvSpPr>
        <p:spPr>
          <a:xfrm>
            <a:off x="307848" y="2617012"/>
            <a:ext cx="115763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if</a:t>
            </a:r>
            <a:r>
              <a:rPr lang="pt-BR" sz="2000" dirty="0"/>
              <a:t> DDQN == </a:t>
            </a:r>
            <a:r>
              <a:rPr lang="pt-BR" sz="2000" dirty="0" err="1"/>
              <a:t>True</a:t>
            </a:r>
            <a:r>
              <a:rPr lang="pt-BR" sz="2000" dirty="0"/>
              <a:t>: </a:t>
            </a:r>
            <a:r>
              <a:rPr lang="pt-BR" sz="2000" b="1" dirty="0"/>
              <a:t># Double DQN</a:t>
            </a:r>
          </a:p>
          <a:p>
            <a:endParaRPr lang="pt-BR" sz="2000" dirty="0"/>
          </a:p>
          <a:p>
            <a:r>
              <a:rPr lang="pt-BR" sz="2000" dirty="0"/>
              <a:t>            </a:t>
            </a:r>
            <a:r>
              <a:rPr lang="pt-BR" sz="2000" dirty="0" err="1"/>
              <a:t>next_actions</a:t>
            </a:r>
            <a:r>
              <a:rPr lang="pt-BR" sz="2000" dirty="0"/>
              <a:t> = </a:t>
            </a:r>
            <a:r>
              <a:rPr lang="pt-BR" sz="2000" dirty="0" err="1"/>
              <a:t>self.qnetwork_local</a:t>
            </a:r>
            <a:r>
              <a:rPr lang="pt-BR" sz="2000" dirty="0"/>
              <a:t>(</a:t>
            </a:r>
            <a:r>
              <a:rPr lang="pt-BR" sz="2000" dirty="0" err="1"/>
              <a:t>next_states</a:t>
            </a:r>
            <a:r>
              <a:rPr lang="pt-BR" sz="2000" dirty="0"/>
              <a:t>).</a:t>
            </a:r>
            <a:r>
              <a:rPr lang="pt-BR" sz="2000" dirty="0" err="1"/>
              <a:t>argmax</a:t>
            </a:r>
            <a:r>
              <a:rPr lang="pt-BR" sz="2000" dirty="0"/>
              <a:t>(1).</a:t>
            </a:r>
            <a:r>
              <a:rPr lang="pt-BR" sz="2000" dirty="0" err="1"/>
              <a:t>unsqueeze</a:t>
            </a:r>
            <a:r>
              <a:rPr lang="pt-BR" sz="2000" dirty="0"/>
              <a:t>(1)</a:t>
            </a:r>
          </a:p>
          <a:p>
            <a:r>
              <a:rPr lang="pt-BR" sz="2000" dirty="0"/>
              <a:t>            </a:t>
            </a:r>
            <a:r>
              <a:rPr lang="pt-BR" sz="2000" dirty="0" err="1"/>
              <a:t>q_targets_next</a:t>
            </a:r>
            <a:r>
              <a:rPr lang="pt-BR" sz="2000" dirty="0"/>
              <a:t> = </a:t>
            </a:r>
            <a:r>
              <a:rPr lang="pt-BR" sz="2000" dirty="0" err="1"/>
              <a:t>self.qnetwork_target</a:t>
            </a:r>
            <a:r>
              <a:rPr lang="pt-BR" sz="2000" dirty="0"/>
              <a:t>(</a:t>
            </a:r>
            <a:r>
              <a:rPr lang="pt-BR" sz="2000" dirty="0" err="1"/>
              <a:t>next_states</a:t>
            </a:r>
            <a:r>
              <a:rPr lang="pt-BR" sz="2000" dirty="0"/>
              <a:t>).</a:t>
            </a:r>
            <a:r>
              <a:rPr lang="pt-BR" sz="2000" dirty="0" err="1"/>
              <a:t>gather</a:t>
            </a:r>
            <a:r>
              <a:rPr lang="pt-BR" sz="2000" dirty="0"/>
              <a:t>(1, </a:t>
            </a:r>
            <a:r>
              <a:rPr lang="pt-BR" sz="2000" dirty="0" err="1"/>
              <a:t>next_actions</a:t>
            </a:r>
            <a:r>
              <a:rPr lang="pt-BR" sz="2000" dirty="0"/>
              <a:t>).</a:t>
            </a:r>
            <a:r>
              <a:rPr lang="pt-BR" sz="2000" dirty="0" err="1"/>
              <a:t>detach</a:t>
            </a:r>
            <a:r>
              <a:rPr lang="pt-BR" sz="2000" dirty="0"/>
              <a:t>()</a:t>
            </a:r>
          </a:p>
          <a:p>
            <a:endParaRPr lang="pt-BR" sz="2000" dirty="0"/>
          </a:p>
          <a:p>
            <a:r>
              <a:rPr lang="pt-BR" sz="2000" dirty="0"/>
              <a:t>        </a:t>
            </a:r>
            <a:r>
              <a:rPr lang="pt-BR" sz="2000" dirty="0" err="1"/>
              <a:t>else</a:t>
            </a:r>
            <a:r>
              <a:rPr lang="pt-BR" sz="2000" dirty="0"/>
              <a:t>:             </a:t>
            </a:r>
            <a:r>
              <a:rPr lang="pt-BR" sz="2000" b="1" dirty="0"/>
              <a:t># DQN</a:t>
            </a:r>
          </a:p>
          <a:p>
            <a:endParaRPr lang="pt-BR" sz="2000" b="1" dirty="0"/>
          </a:p>
          <a:p>
            <a:r>
              <a:rPr lang="pt-BR" sz="2000" dirty="0"/>
              <a:t>            </a:t>
            </a:r>
            <a:r>
              <a:rPr lang="pt-BR" sz="2000" dirty="0" err="1"/>
              <a:t>q_targets_next</a:t>
            </a:r>
            <a:r>
              <a:rPr lang="pt-BR" sz="2000" dirty="0"/>
              <a:t> = </a:t>
            </a:r>
            <a:r>
              <a:rPr lang="pt-BR" sz="2000" dirty="0" err="1"/>
              <a:t>self.qnetwork_target</a:t>
            </a:r>
            <a:r>
              <a:rPr lang="pt-BR" sz="2000" dirty="0"/>
              <a:t>(</a:t>
            </a:r>
            <a:r>
              <a:rPr lang="pt-BR" sz="2000" dirty="0" err="1"/>
              <a:t>next_states</a:t>
            </a:r>
            <a:r>
              <a:rPr lang="pt-BR" sz="2000" dirty="0"/>
              <a:t>).</a:t>
            </a:r>
            <a:r>
              <a:rPr lang="pt-BR" sz="2000" dirty="0" err="1"/>
              <a:t>detach</a:t>
            </a:r>
            <a:r>
              <a:rPr lang="pt-BR" sz="2000" dirty="0"/>
              <a:t>().</a:t>
            </a:r>
            <a:r>
              <a:rPr lang="pt-BR" sz="2000" dirty="0" err="1"/>
              <a:t>max</a:t>
            </a:r>
            <a:r>
              <a:rPr lang="pt-BR" sz="2000" dirty="0"/>
              <a:t>(1)[0].</a:t>
            </a:r>
            <a:r>
              <a:rPr lang="pt-BR" sz="2000" dirty="0" err="1"/>
              <a:t>unsqueeze</a:t>
            </a:r>
            <a:r>
              <a:rPr lang="pt-BR" sz="20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325473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/>
        </p:nvSpPr>
        <p:spPr>
          <a:xfrm>
            <a:off x="1424538" y="193896"/>
            <a:ext cx="52138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Imitation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- Motivação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2" name="Google Shape;239;g1e3fa6b49c7_0_0">
            <a:extLst>
              <a:ext uri="{FF2B5EF4-FFF2-40B4-BE49-F238E27FC236}">
                <a16:creationId xmlns:a16="http://schemas.microsoft.com/office/drawing/2014/main" id="{505CBD2B-35FF-6035-08D9-E27B7479DC38}"/>
              </a:ext>
            </a:extLst>
          </p:cNvPr>
          <p:cNvSpPr txBox="1">
            <a:spLocks/>
          </p:cNvSpPr>
          <p:nvPr/>
        </p:nvSpPr>
        <p:spPr>
          <a:xfrm>
            <a:off x="76960" y="278207"/>
            <a:ext cx="8883028" cy="332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algn="l"/>
            <a:endParaRPr lang="pt-BR" dirty="0"/>
          </a:p>
          <a:p>
            <a:pPr marL="114300" indent="0" algn="l">
              <a:buSzPts val="1800"/>
            </a:pPr>
            <a:r>
              <a:rPr lang="pt-BR" dirty="0"/>
              <a:t>A política aprendida tem características favoráveis de aprendizado (</a:t>
            </a:r>
            <a:r>
              <a:rPr lang="pt-BR" dirty="0" err="1"/>
              <a:t>e.g</a:t>
            </a:r>
            <a:r>
              <a:rPr lang="pt-BR" dirty="0"/>
              <a:t> </a:t>
            </a:r>
            <a:r>
              <a:rPr lang="pt-BR" dirty="0" err="1"/>
              <a:t>fully</a:t>
            </a:r>
            <a:r>
              <a:rPr lang="pt-BR" dirty="0"/>
              <a:t> </a:t>
            </a:r>
            <a:r>
              <a:rPr lang="pt-BR" dirty="0" err="1"/>
              <a:t>differentiable</a:t>
            </a:r>
            <a:r>
              <a:rPr lang="pt-BR" dirty="0"/>
              <a:t>), mas…</a:t>
            </a:r>
            <a:br>
              <a:rPr lang="pt-BR" dirty="0"/>
            </a:br>
            <a:endParaRPr lang="pt-BR" dirty="0"/>
          </a:p>
          <a:p>
            <a:pPr lvl="1" indent="-342900" algn="l">
              <a:spcBef>
                <a:spcPts val="0"/>
              </a:spcBef>
              <a:buSzPts val="1800"/>
              <a:buFont typeface="Arial"/>
              <a:buChar char="•"/>
            </a:pPr>
            <a:r>
              <a:rPr lang="pt-BR" dirty="0"/>
              <a:t>É difícil de interpretar, ou seja, não podemos claramente elencar uma sequência de decisões que resultam numa ação.</a:t>
            </a:r>
            <a:br>
              <a:rPr lang="pt-BR" dirty="0"/>
            </a:br>
            <a:endParaRPr lang="pt-BR" dirty="0"/>
          </a:p>
          <a:p>
            <a:pPr lvl="1" indent="-342900" algn="l">
              <a:spcBef>
                <a:spcPts val="0"/>
              </a:spcBef>
              <a:buSzPts val="1800"/>
              <a:buFont typeface="Arial"/>
              <a:buChar char="•"/>
            </a:pPr>
            <a:r>
              <a:rPr lang="pt-BR" dirty="0"/>
              <a:t>Muito difícil de verificar formalmente (</a:t>
            </a:r>
            <a:r>
              <a:rPr lang="pt-BR" dirty="0" err="1"/>
              <a:t>Safety</a:t>
            </a:r>
            <a:r>
              <a:rPr lang="pt-BR" dirty="0"/>
              <a:t>, </a:t>
            </a:r>
            <a:r>
              <a:rPr lang="pt-BR" dirty="0" err="1"/>
              <a:t>Robustness</a:t>
            </a:r>
            <a:r>
              <a:rPr lang="pt-BR" dirty="0"/>
              <a:t>, </a:t>
            </a:r>
            <a:r>
              <a:rPr lang="pt-BR" dirty="0" err="1"/>
              <a:t>Consistency</a:t>
            </a:r>
            <a:r>
              <a:rPr lang="pt-BR" dirty="0"/>
              <a:t>), devido a sua estrutura e uso (geralmente) de funções de ativação não-lineares.</a:t>
            </a:r>
          </a:p>
        </p:txBody>
      </p:sp>
      <p:sp>
        <p:nvSpPr>
          <p:cNvPr id="6" name="Google Shape;239;g1e3fa6b49c7_0_0">
            <a:extLst>
              <a:ext uri="{FF2B5EF4-FFF2-40B4-BE49-F238E27FC236}">
                <a16:creationId xmlns:a16="http://schemas.microsoft.com/office/drawing/2014/main" id="{5C87AB50-C177-6BD0-879D-84918B3D4DFC}"/>
              </a:ext>
            </a:extLst>
          </p:cNvPr>
          <p:cNvSpPr txBox="1">
            <a:spLocks/>
          </p:cNvSpPr>
          <p:nvPr/>
        </p:nvSpPr>
        <p:spPr>
          <a:xfrm>
            <a:off x="76960" y="3246448"/>
            <a:ext cx="11901680" cy="17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0" algn="l"/>
            <a:endParaRPr lang="pt-BR" dirty="0"/>
          </a:p>
          <a:p>
            <a:pPr marL="114300" indent="0" algn="l">
              <a:buSzPts val="1800"/>
            </a:pPr>
            <a:r>
              <a:rPr lang="pt-BR" dirty="0"/>
              <a:t>E se usarmos o modelo aprendido como “expert” para treinar um modelo “aluno” mais compacto e verificável?</a:t>
            </a:r>
          </a:p>
        </p:txBody>
      </p:sp>
      <p:pic>
        <p:nvPicPr>
          <p:cNvPr id="7" name="Google Shape;224;p13" descr="GitHub - gauharbains/LunarLander-v2">
            <a:extLst>
              <a:ext uri="{FF2B5EF4-FFF2-40B4-BE49-F238E27FC236}">
                <a16:creationId xmlns:a16="http://schemas.microsoft.com/office/drawing/2014/main" id="{F3F52F39-2DC2-D155-4672-20CDCD12C9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3F565CCD-7132-2161-142E-48CC16B3F31A}"/>
              </a:ext>
            </a:extLst>
          </p:cNvPr>
          <p:cNvGrpSpPr/>
          <p:nvPr/>
        </p:nvGrpSpPr>
        <p:grpSpPr>
          <a:xfrm>
            <a:off x="3928488" y="4454541"/>
            <a:ext cx="4004312" cy="1822156"/>
            <a:chOff x="6263642" y="2220301"/>
            <a:chExt cx="5695950" cy="284797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36DE073-E14E-D587-C368-72E481854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642" y="2220301"/>
              <a:ext cx="2847975" cy="284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16404D-05F0-D9A2-2877-9882FEDC79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617" y="2220301"/>
              <a:ext cx="2847975" cy="284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8F6EE0-543E-D78F-345F-C53799E2558C}"/>
              </a:ext>
            </a:extLst>
          </p:cNvPr>
          <p:cNvSpPr txBox="1"/>
          <p:nvPr/>
        </p:nvSpPr>
        <p:spPr>
          <a:xfrm>
            <a:off x="4180803" y="6248952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DDQN (“expert”)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75B3E1-816A-0AEB-BAF8-6BFAA675E9D6}"/>
              </a:ext>
            </a:extLst>
          </p:cNvPr>
          <p:cNvSpPr txBox="1"/>
          <p:nvPr/>
        </p:nvSpPr>
        <p:spPr>
          <a:xfrm>
            <a:off x="6608444" y="624895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“aluno”</a:t>
            </a:r>
          </a:p>
        </p:txBody>
      </p:sp>
    </p:spTree>
    <p:extLst>
      <p:ext uri="{BB962C8B-B14F-4D97-AF65-F5344CB8AC3E}">
        <p14:creationId xmlns:p14="http://schemas.microsoft.com/office/powerpoint/2010/main" val="387869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/>
        </p:nvSpPr>
        <p:spPr>
          <a:xfrm>
            <a:off x="1424538" y="193896"/>
            <a:ext cx="52138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Behavioural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Cloning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7" name="Google Shape;224;p13" descr="GitHub - gauharbains/LunarLander-v2">
            <a:extLst>
              <a:ext uri="{FF2B5EF4-FFF2-40B4-BE49-F238E27FC236}">
                <a16:creationId xmlns:a16="http://schemas.microsoft.com/office/drawing/2014/main" id="{F3F52F39-2DC2-D155-4672-20CDCD12C9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48;g1e3fa6b49c7_0_8">
            <a:extLst>
              <a:ext uri="{FF2B5EF4-FFF2-40B4-BE49-F238E27FC236}">
                <a16:creationId xmlns:a16="http://schemas.microsoft.com/office/drawing/2014/main" id="{2AF5F6C6-66C4-CEB9-C55C-0AE1494E3B45}"/>
              </a:ext>
            </a:extLst>
          </p:cNvPr>
          <p:cNvSpPr txBox="1">
            <a:spLocks/>
          </p:cNvSpPr>
          <p:nvPr/>
        </p:nvSpPr>
        <p:spPr>
          <a:xfrm>
            <a:off x="716902" y="1346912"/>
            <a:ext cx="7893698" cy="221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l">
              <a:buSzPts val="1800"/>
            </a:pPr>
            <a:r>
              <a:rPr lang="pt-BR" dirty="0"/>
              <a:t>Dado uma MDP e um agente “expert”, podemos amostrar trajetórias, T=(s0, a0, s1, a1, …) baseado na política ótima deste agente.</a:t>
            </a:r>
          </a:p>
          <a:p>
            <a:pPr marL="114300" indent="0" algn="l">
              <a:buSzPts val="1800"/>
            </a:pPr>
            <a:r>
              <a:rPr lang="pt-BR" dirty="0"/>
              <a:t>E assim transformamos nosso problema em um problema de aprendizado supervisionado.</a:t>
            </a:r>
          </a:p>
          <a:p>
            <a:pPr marL="914400" indent="0" algn="l"/>
            <a:endParaRPr lang="pt-BR" dirty="0"/>
          </a:p>
        </p:txBody>
      </p:sp>
      <p:pic>
        <p:nvPicPr>
          <p:cNvPr id="4" name="Google Shape;250;g1e3fa6b49c7_0_8">
            <a:extLst>
              <a:ext uri="{FF2B5EF4-FFF2-40B4-BE49-F238E27FC236}">
                <a16:creationId xmlns:a16="http://schemas.microsoft.com/office/drawing/2014/main" id="{BBD80C4E-73FF-60E7-8927-A82628047B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02" y="3774557"/>
            <a:ext cx="9621416" cy="1716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4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/>
        </p:nvSpPr>
        <p:spPr>
          <a:xfrm>
            <a:off x="1424538" y="193896"/>
            <a:ext cx="52138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Behavioural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Cloning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7" name="Google Shape;224;p13" descr="GitHub - gauharbains/LunarLander-v2">
            <a:extLst>
              <a:ext uri="{FF2B5EF4-FFF2-40B4-BE49-F238E27FC236}">
                <a16:creationId xmlns:a16="http://schemas.microsoft.com/office/drawing/2014/main" id="{F3F52F39-2DC2-D155-4672-20CDCD12C9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7;g1e3fa6b49c7_0_15">
            <a:extLst>
              <a:ext uri="{FF2B5EF4-FFF2-40B4-BE49-F238E27FC236}">
                <a16:creationId xmlns:a16="http://schemas.microsoft.com/office/drawing/2014/main" id="{9BD96A2D-11F9-977C-2006-93C53D5AE138}"/>
              </a:ext>
            </a:extLst>
          </p:cNvPr>
          <p:cNvSpPr txBox="1">
            <a:spLocks/>
          </p:cNvSpPr>
          <p:nvPr/>
        </p:nvSpPr>
        <p:spPr>
          <a:xfrm>
            <a:off x="164033" y="1169450"/>
            <a:ext cx="8778799" cy="125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algn="l">
              <a:buSzPts val="1800"/>
              <a:buFont typeface="Arial" panose="020B0604020202020204" pitchFamily="34" charset="0"/>
              <a:buChar char="•"/>
            </a:pPr>
            <a:r>
              <a:rPr lang="pt-BR" sz="3200" dirty="0"/>
              <a:t>I.I.D - Suposição de independência e distribuição idêntica dos pares (ação, estado) na trajetória. </a:t>
            </a:r>
          </a:p>
        </p:txBody>
      </p:sp>
      <p:sp>
        <p:nvSpPr>
          <p:cNvPr id="5" name="Google Shape;257;g1e3fa6b49c7_0_15">
            <a:extLst>
              <a:ext uri="{FF2B5EF4-FFF2-40B4-BE49-F238E27FC236}">
                <a16:creationId xmlns:a16="http://schemas.microsoft.com/office/drawing/2014/main" id="{7C8A5F6D-79C8-E3E9-A42D-47D88B71A28C}"/>
              </a:ext>
            </a:extLst>
          </p:cNvPr>
          <p:cNvSpPr txBox="1">
            <a:spLocks/>
          </p:cNvSpPr>
          <p:nvPr/>
        </p:nvSpPr>
        <p:spPr>
          <a:xfrm>
            <a:off x="164033" y="2422229"/>
            <a:ext cx="11262048" cy="393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algn="l">
              <a:buSzPts val="1800"/>
              <a:buFont typeface="Arial" panose="020B0604020202020204" pitchFamily="34" charset="0"/>
              <a:buChar char="•"/>
            </a:pPr>
            <a:r>
              <a:rPr lang="pt-BR" sz="3200" dirty="0"/>
              <a:t>Geralmente, ações do passado têm influência nas ações do futuro (</a:t>
            </a:r>
            <a:r>
              <a:rPr lang="pt-BR" sz="3200" dirty="0" err="1"/>
              <a:t>e.g</a:t>
            </a:r>
            <a:r>
              <a:rPr lang="pt-BR" sz="3200" dirty="0"/>
              <a:t> recompensa condicional).</a:t>
            </a:r>
          </a:p>
          <a:p>
            <a:pPr indent="-342900" algn="l">
              <a:buSzPts val="1800"/>
              <a:buFont typeface="Arial" panose="020B0604020202020204" pitchFamily="34" charset="0"/>
              <a:buChar char="•"/>
            </a:pPr>
            <a:r>
              <a:rPr lang="pt-BR" sz="3200" dirty="0"/>
              <a:t>Sem levar em conta a condicionalidade, o “aluno” pode facilmente entrar em situações que o “expert” não tem familiaridade.</a:t>
            </a:r>
          </a:p>
          <a:p>
            <a:pPr indent="-342900" algn="l">
              <a:buSzPts val="1800"/>
              <a:buFont typeface="Arial" panose="020B0604020202020204" pitchFamily="34" charset="0"/>
              <a:buChar char="•"/>
            </a:pPr>
            <a:r>
              <a:rPr lang="pt-BR" sz="3200" dirty="0"/>
              <a:t>Isso pode levar a uma situação em que uma ação é escolhida sem muita certeza, dificuldade de se recuperar de falhas.</a:t>
            </a:r>
          </a:p>
        </p:txBody>
      </p:sp>
    </p:spTree>
    <p:extLst>
      <p:ext uri="{BB962C8B-B14F-4D97-AF65-F5344CB8AC3E}">
        <p14:creationId xmlns:p14="http://schemas.microsoft.com/office/powerpoint/2010/main" val="3391301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/>
        </p:nvSpPr>
        <p:spPr>
          <a:xfrm>
            <a:off x="1424538" y="193896"/>
            <a:ext cx="52138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DAgger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Dataset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7" name="Google Shape;224;p13" descr="GitHub - gauharbains/LunarLander-v2">
            <a:extLst>
              <a:ext uri="{FF2B5EF4-FFF2-40B4-BE49-F238E27FC236}">
                <a16:creationId xmlns:a16="http://schemas.microsoft.com/office/drawing/2014/main" id="{F3F52F39-2DC2-D155-4672-20CDCD12C9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65;g1e3fa6b49c7_0_41">
            <a:extLst>
              <a:ext uri="{FF2B5EF4-FFF2-40B4-BE49-F238E27FC236}">
                <a16:creationId xmlns:a16="http://schemas.microsoft.com/office/drawing/2014/main" id="{34B07939-5340-4935-4DE4-0B21FAC44A3D}"/>
              </a:ext>
            </a:extLst>
          </p:cNvPr>
          <p:cNvSpPr txBox="1">
            <a:spLocks/>
          </p:cNvSpPr>
          <p:nvPr/>
        </p:nvSpPr>
        <p:spPr>
          <a:xfrm>
            <a:off x="289560" y="1800178"/>
            <a:ext cx="11612880" cy="46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342900" algn="l">
              <a:buSzPts val="1800"/>
              <a:buFont typeface="Arial"/>
              <a:buChar char="•"/>
            </a:pPr>
            <a:r>
              <a:rPr lang="pt-BR" dirty="0"/>
              <a:t>Temos acesso a um “oráculo” durante o treino, que podemos consultar. Coletamos algumas trajetórias do especialista e aplicamos aprendizado supervisionado para aprender uma política. </a:t>
            </a:r>
            <a:br>
              <a:rPr lang="pt-BR" dirty="0"/>
            </a:br>
            <a:endParaRPr lang="pt-BR" dirty="0"/>
          </a:p>
          <a:p>
            <a:pPr indent="-342900" algn="l">
              <a:spcBef>
                <a:spcPts val="0"/>
              </a:spcBef>
              <a:buSzPts val="1800"/>
              <a:buFont typeface="Arial"/>
              <a:buChar char="•"/>
            </a:pPr>
            <a:r>
              <a:rPr lang="pt-BR" dirty="0"/>
              <a:t>Implementamos esta política em nosso ambiente e consultamos o especialista para avaliar a trajetória de implementação. Dessa forma, obtemos mais dados de treinamento, que retornamos para o aprendizado supervisionado. Este ciclo continua até que alcancemos a convergência.</a:t>
            </a:r>
            <a:br>
              <a:rPr lang="pt-BR" dirty="0"/>
            </a:br>
            <a:endParaRPr lang="pt-BR" dirty="0"/>
          </a:p>
          <a:p>
            <a:pPr indent="-342900" algn="l">
              <a:spcBef>
                <a:spcPts val="0"/>
              </a:spcBef>
              <a:buSzPts val="1800"/>
              <a:buFont typeface="Arial"/>
              <a:buChar char="•"/>
            </a:pPr>
            <a:r>
              <a:rPr lang="pt-BR" dirty="0"/>
              <a:t>Follow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leader</a:t>
            </a:r>
            <a:endParaRPr lang="pt-BR" dirty="0"/>
          </a:p>
          <a:p>
            <a:pPr indent="-342900" algn="l">
              <a:spcBef>
                <a:spcPts val="0"/>
              </a:spcBef>
              <a:buSzPts val="1800"/>
              <a:buFont typeface="Arial"/>
              <a:buChar char="•"/>
            </a:pPr>
            <a:endParaRPr lang="pt-BR" dirty="0"/>
          </a:p>
          <a:p>
            <a:pPr indent="-342900" algn="l">
              <a:spcBef>
                <a:spcPts val="0"/>
              </a:spcBef>
              <a:buSzPts val="1800"/>
              <a:buFont typeface="Arial"/>
              <a:buChar char="•"/>
            </a:pPr>
            <a:r>
              <a:rPr lang="pt-BR" dirty="0" err="1"/>
              <a:t>Paper</a:t>
            </a:r>
            <a:r>
              <a:rPr lang="pt-BR" dirty="0"/>
              <a:t>:</a:t>
            </a:r>
            <a:br>
              <a:rPr lang="pt-BR" dirty="0"/>
            </a:br>
            <a:r>
              <a:rPr lang="pt-BR" dirty="0" err="1"/>
              <a:t>Attia</a:t>
            </a:r>
            <a:r>
              <a:rPr lang="pt-BR" dirty="0"/>
              <a:t>, Alexandre &amp; Dayan, </a:t>
            </a:r>
            <a:r>
              <a:rPr lang="pt-BR" dirty="0" err="1"/>
              <a:t>Sharone</a:t>
            </a:r>
            <a:r>
              <a:rPr lang="pt-BR" dirty="0"/>
              <a:t>. (2018). Global overview of </a:t>
            </a:r>
            <a:r>
              <a:rPr lang="pt-BR" dirty="0" err="1"/>
              <a:t>Imitation</a:t>
            </a:r>
            <a:r>
              <a:rPr lang="pt-BR" dirty="0"/>
              <a:t> Learning. </a:t>
            </a:r>
          </a:p>
          <a:p>
            <a:pPr indent="-342900" algn="l">
              <a:spcBef>
                <a:spcPts val="0"/>
              </a:spcBef>
              <a:buSzPts val="1800"/>
              <a:buFont typeface="Arial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762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 txBox="1"/>
          <p:nvPr/>
        </p:nvSpPr>
        <p:spPr>
          <a:xfrm>
            <a:off x="1424538" y="193896"/>
            <a:ext cx="521386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DAgger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Direct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Policy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7" name="Google Shape;224;p13" descr="GitHub - gauharbains/LunarLander-v2">
            <a:extLst>
              <a:ext uri="{FF2B5EF4-FFF2-40B4-BE49-F238E27FC236}">
                <a16:creationId xmlns:a16="http://schemas.microsoft.com/office/drawing/2014/main" id="{F3F52F39-2DC2-D155-4672-20CDCD12C9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3;g1e3fa6b49c7_0_22">
            <a:extLst>
              <a:ext uri="{FF2B5EF4-FFF2-40B4-BE49-F238E27FC236}">
                <a16:creationId xmlns:a16="http://schemas.microsoft.com/office/drawing/2014/main" id="{C71B01DA-6316-0032-42A8-8DCA2BA036E8}"/>
              </a:ext>
            </a:extLst>
          </p:cNvPr>
          <p:cNvSpPr txBox="1">
            <a:spLocks/>
          </p:cNvSpPr>
          <p:nvPr/>
        </p:nvSpPr>
        <p:spPr>
          <a:xfrm>
            <a:off x="542544" y="193896"/>
            <a:ext cx="8068056" cy="2455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/>
            <a:endParaRPr lang="pt-BR" sz="2800" dirty="0"/>
          </a:p>
          <a:p>
            <a:pPr marL="114300" indent="0" algn="l">
              <a:buSzPts val="1800"/>
            </a:pPr>
            <a:r>
              <a:rPr lang="pt-BR" sz="2800" dirty="0"/>
              <a:t>Algoritmo de treinamento iterativo que coleta dados </a:t>
            </a:r>
            <a:r>
              <a:rPr lang="pt-BR" sz="2800" dirty="0" err="1"/>
              <a:t>on-policy</a:t>
            </a:r>
            <a:r>
              <a:rPr lang="pt-BR" sz="2800" dirty="0"/>
              <a:t> em cada iteração baseado na política atual e treina a próxima política no agregado dos conjuntos de dados coletados.</a:t>
            </a:r>
          </a:p>
        </p:txBody>
      </p:sp>
      <p:pic>
        <p:nvPicPr>
          <p:cNvPr id="6" name="Google Shape;275;g1e3fa6b49c7_0_22">
            <a:extLst>
              <a:ext uri="{FF2B5EF4-FFF2-40B4-BE49-F238E27FC236}">
                <a16:creationId xmlns:a16="http://schemas.microsoft.com/office/drawing/2014/main" id="{00F38D04-2A0E-3D1F-A648-F3E6E156B9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44" y="2496470"/>
            <a:ext cx="6585980" cy="27704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034A879-70A2-0C16-0579-143F051D879F}"/>
              </a:ext>
            </a:extLst>
          </p:cNvPr>
          <p:cNvSpPr txBox="1"/>
          <p:nvPr/>
        </p:nvSpPr>
        <p:spPr>
          <a:xfrm>
            <a:off x="554736" y="5414652"/>
            <a:ext cx="11082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Viper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Variação do DAGGER que usa a informação adicional dos Q-</a:t>
            </a: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vals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dar mais importância a certos estados no processo de </a:t>
            </a: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re-amostragem</a:t>
            </a: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65822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1424538" y="193896"/>
            <a:ext cx="46790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LunarLander-v2 / OpenAIGYM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424538" y="1042409"/>
            <a:ext cx="56356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pousar a espaçonave entre as bandeiras.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1424538" y="1754486"/>
            <a:ext cx="3110852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Ações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0- Fazer nada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Acionar motor esquerdo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Acionar o motor principal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Acionar motor direito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4639518" y="1754486"/>
            <a:ext cx="4975849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Estados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vetor de dimensão 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coordenadas da nave x &amp; 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velocidades lineares em x &amp; 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ângulo da nave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velocidade angular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contato das pernas com o solo (2 booleanos)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1424538" y="3965256"/>
            <a:ext cx="9174691" cy="261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cada step, a </a:t>
            </a: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Recompensa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aumenta/diminui quanto mais próximo/longe a nave estiver da plataforma de pouso.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aumenta/diminui quanto mais lento/rápido o módulo de pouso estiver se movendo.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diminui quanto mais a nave estiver inclinada (ângulo não horizontal).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aumenta em 10 pontos para cada perna que está em contato com o solo.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diminui em 0,03 pontos quando um motor lateral é acionado.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diminui em 0,3 pontos quando o motor principal é acionado.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adicional de -100 por bater no solo ou +100 pontos por pousar com segurança.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1424537" y="193896"/>
            <a:ext cx="615059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Behaviour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Cloning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Dagger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Viper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699603" y="2950226"/>
            <a:ext cx="1034220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" name="Google Shape;120;p4"/>
          <p:cNvSpPr txBox="1"/>
          <p:nvPr/>
        </p:nvSpPr>
        <p:spPr>
          <a:xfrm>
            <a:off x="980489" y="2921388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2541437" y="2921388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1992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6922388" y="295022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8948400" y="2921388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971863" y="2319152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2541437" y="2296915"/>
            <a:ext cx="14083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Convergence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6921149" y="2314166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8941548" y="2303516"/>
            <a:ext cx="8723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Double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836" y="3429511"/>
            <a:ext cx="11239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0601" y="3429511"/>
            <a:ext cx="14954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3362" y="3429511"/>
            <a:ext cx="15811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31947" y="3429511"/>
            <a:ext cx="19335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772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1424538" y="193896"/>
            <a:ext cx="54974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Visualização da Árvore Treinada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3074" name="Picture 2" descr="Classification: Decision Trees – EO4GEO">
            <a:extLst>
              <a:ext uri="{FF2B5EF4-FFF2-40B4-BE49-F238E27FC236}">
                <a16:creationId xmlns:a16="http://schemas.microsoft.com/office/drawing/2014/main" id="{31238CDC-351D-3D32-5BFE-86013509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5" y="1857502"/>
            <a:ext cx="8316053" cy="44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75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1424538" y="193896"/>
            <a:ext cx="467146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“Corte” do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Imitation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</a:t>
            </a:r>
            <a:b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Exemplo para status x &amp; y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050" name="Picture 2" descr="Chapter 11 Classification Algorithms and Regression Trees">
            <a:extLst>
              <a:ext uri="{FF2B5EF4-FFF2-40B4-BE49-F238E27FC236}">
                <a16:creationId xmlns:a16="http://schemas.microsoft.com/office/drawing/2014/main" id="{86869D7E-4B46-B743-380C-4171B4F0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28" y="1472184"/>
            <a:ext cx="6290451" cy="479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75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1424538" y="193896"/>
            <a:ext cx="46714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Search – DQN e DDQN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026" name="Picture 2" descr="Hyperparameter tuning. Grid search and random search | Your Data Teacher">
            <a:extLst>
              <a:ext uri="{FF2B5EF4-FFF2-40B4-BE49-F238E27FC236}">
                <a16:creationId xmlns:a16="http://schemas.microsoft.com/office/drawing/2014/main" id="{FBD9587B-F9F0-049F-B728-E6683682D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926" y="1698396"/>
            <a:ext cx="5822442" cy="465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191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1424538" y="193896"/>
            <a:ext cx="680506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Alguns detalhes do caminho do projeto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5C6696-05B8-4F7D-01F4-BE4354AF253E}"/>
              </a:ext>
            </a:extLst>
          </p:cNvPr>
          <p:cNvSpPr txBox="1"/>
          <p:nvPr/>
        </p:nvSpPr>
        <p:spPr>
          <a:xfrm>
            <a:off x="667512" y="1408176"/>
            <a:ext cx="61077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2400" dirty="0"/>
              <a:t>Decisão de não implementar Q-learning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Ideia de </a:t>
            </a:r>
            <a:r>
              <a:rPr lang="pt-BR" sz="2400" dirty="0" err="1"/>
              <a:t>Fuzzy</a:t>
            </a:r>
            <a:r>
              <a:rPr lang="pt-BR" sz="2400" dirty="0"/>
              <a:t> </a:t>
            </a:r>
            <a:r>
              <a:rPr lang="pt-BR" sz="2400" dirty="0" err="1"/>
              <a:t>decision</a:t>
            </a:r>
            <a:r>
              <a:rPr lang="pt-BR" sz="2400" dirty="0"/>
              <a:t> </a:t>
            </a:r>
            <a:r>
              <a:rPr lang="pt-BR" sz="2400" dirty="0" err="1"/>
              <a:t>tree</a:t>
            </a:r>
            <a:r>
              <a:rPr lang="pt-BR" sz="2400" dirty="0"/>
              <a:t> abandonada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Escolha dos hiperparâmetros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Instabilidade no treinamento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Término do episódio : </a:t>
            </a:r>
            <a:br>
              <a:rPr lang="pt-BR" sz="2400" dirty="0"/>
            </a:br>
            <a:r>
              <a:rPr lang="pt-BR" sz="2400" dirty="0"/>
              <a:t>	</a:t>
            </a:r>
            <a:r>
              <a:rPr lang="pt-BR" sz="2400" dirty="0" err="1"/>
              <a:t>done</a:t>
            </a:r>
            <a:r>
              <a:rPr lang="pt-BR" sz="2400" dirty="0"/>
              <a:t> e </a:t>
            </a:r>
            <a:r>
              <a:rPr lang="pt-BR" sz="2400" dirty="0" err="1"/>
              <a:t>truncated</a:t>
            </a:r>
            <a:br>
              <a:rPr lang="pt-BR" sz="2400" dirty="0"/>
            </a:br>
            <a:r>
              <a:rPr lang="pt-BR" sz="2400" dirty="0"/>
              <a:t>	Limite inferior para </a:t>
            </a:r>
            <a:r>
              <a:rPr lang="pt-BR" sz="2400" dirty="0" err="1"/>
              <a:t>reward</a:t>
            </a:r>
            <a:endParaRPr lang="pt-BR" sz="2400" dirty="0"/>
          </a:p>
          <a:p>
            <a:pPr marL="285750" indent="-285750">
              <a:buFontTx/>
              <a:buChar char="-"/>
            </a:pPr>
            <a:r>
              <a:rPr lang="pt-BR" sz="2400" dirty="0"/>
              <a:t>Troca de </a:t>
            </a:r>
            <a:r>
              <a:rPr lang="pt-BR" sz="2400" dirty="0" err="1"/>
              <a:t>function</a:t>
            </a:r>
            <a:r>
              <a:rPr lang="pt-BR" sz="2400" dirty="0"/>
              <a:t> </a:t>
            </a:r>
            <a:r>
              <a:rPr lang="pt-BR" sz="2400" dirty="0" err="1"/>
              <a:t>loss</a:t>
            </a:r>
            <a:r>
              <a:rPr lang="pt-BR" sz="2400" dirty="0"/>
              <a:t> Adam para L1</a:t>
            </a:r>
          </a:p>
          <a:p>
            <a:pPr marL="285750" indent="-285750">
              <a:buFontTx/>
              <a:buChar char="-"/>
            </a:pPr>
            <a:r>
              <a:rPr lang="pt-BR" sz="2400" dirty="0"/>
              <a:t>...</a:t>
            </a:r>
          </a:p>
          <a:p>
            <a:pPr marL="285750" indent="-285750">
              <a:buFontTx/>
              <a:buChar char="-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7042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5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1424538" y="193896"/>
            <a:ext cx="43604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- Training</a:t>
            </a:r>
            <a:endParaRPr dirty="0"/>
          </a:p>
        </p:txBody>
      </p:sp>
      <p:sp>
        <p:nvSpPr>
          <p:cNvPr id="298" name="Google Shape;29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99" name="Google Shape;299;p15" descr="Gráfic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67" y="1872330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 descr="Gráfic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4514" y="1872330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/>
        </p:nvSpPr>
        <p:spPr>
          <a:xfrm>
            <a:off x="1371609" y="1967221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sp>
        <p:nvSpPr>
          <p:cNvPr id="302" name="Google Shape;302;p15"/>
          <p:cNvSpPr txBox="1"/>
          <p:nvPr/>
        </p:nvSpPr>
        <p:spPr>
          <a:xfrm>
            <a:off x="7027453" y="1967221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DDQN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0A975E-E6F1-3AC8-A171-C2BC3ACA5B65}"/>
              </a:ext>
            </a:extLst>
          </p:cNvPr>
          <p:cNvSpPr txBox="1"/>
          <p:nvPr/>
        </p:nvSpPr>
        <p:spPr>
          <a:xfrm>
            <a:off x="896112" y="1134946"/>
            <a:ext cx="719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Gráficos sobrepostos incluindo a árvore.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1424538" y="193896"/>
            <a:ext cx="59912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–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(sem vento)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10" name="Google Shape;310;p16" descr="Gráfic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149783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 descr="Gráfic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999" y="2149783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/>
        </p:nvSpPr>
        <p:spPr>
          <a:xfrm>
            <a:off x="1371609" y="1967221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sp>
        <p:nvSpPr>
          <p:cNvPr id="313" name="Google Shape;313;p16"/>
          <p:cNvSpPr txBox="1"/>
          <p:nvPr/>
        </p:nvSpPr>
        <p:spPr>
          <a:xfrm>
            <a:off x="7027453" y="1967221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DDQN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6F635DE-54BC-445B-E660-AD31F86A6AC1}"/>
              </a:ext>
            </a:extLst>
          </p:cNvPr>
          <p:cNvSpPr txBox="1"/>
          <p:nvPr/>
        </p:nvSpPr>
        <p:spPr>
          <a:xfrm>
            <a:off x="607809" y="880503"/>
            <a:ext cx="8002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Aqui eu tenho dúvidas se dá pra colocar gráficos sobrepostos pois vai ficar muita informação por causa da envoltória. Talvez o melhor seja deixar separado mesmo.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1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1424538" y="193896"/>
            <a:ext cx="599124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– </a:t>
            </a:r>
            <a:r>
              <a:rPr lang="pt-BR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(cem vento)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10" name="Google Shape;310;p16" descr="Gráfic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149783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 descr="Gráfic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999" y="2149783"/>
            <a:ext cx="5852172" cy="4389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6"/>
          <p:cNvSpPr txBox="1"/>
          <p:nvPr/>
        </p:nvSpPr>
        <p:spPr>
          <a:xfrm>
            <a:off x="1371609" y="1967221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sp>
        <p:nvSpPr>
          <p:cNvPr id="313" name="Google Shape;313;p16"/>
          <p:cNvSpPr txBox="1"/>
          <p:nvPr/>
        </p:nvSpPr>
        <p:spPr>
          <a:xfrm>
            <a:off x="7027453" y="1967221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DDQN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6F635DE-54BC-445B-E660-AD31F86A6AC1}"/>
              </a:ext>
            </a:extLst>
          </p:cNvPr>
          <p:cNvSpPr txBox="1"/>
          <p:nvPr/>
        </p:nvSpPr>
        <p:spPr>
          <a:xfrm>
            <a:off x="607809" y="880503"/>
            <a:ext cx="8002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Aqui eu tenho dúvidas se dá pra colocar gráficos sobrepostos pois vai ficar muita informação por causa da envoltória. Talvez o melhor seja deixar separado mesmo.</a:t>
            </a:r>
          </a:p>
        </p:txBody>
      </p:sp>
    </p:spTree>
    <p:extLst>
      <p:ext uri="{BB962C8B-B14F-4D97-AF65-F5344CB8AC3E}">
        <p14:creationId xmlns:p14="http://schemas.microsoft.com/office/powerpoint/2010/main" val="2354562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7"/>
          <p:cNvSpPr txBox="1"/>
          <p:nvPr/>
        </p:nvSpPr>
        <p:spPr>
          <a:xfrm>
            <a:off x="1424538" y="193896"/>
            <a:ext cx="27216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Ideas Parking Lot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6736" y="4442582"/>
            <a:ext cx="3635264" cy="241541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 txBox="1"/>
          <p:nvPr/>
        </p:nvSpPr>
        <p:spPr>
          <a:xfrm>
            <a:off x="291305" y="872392"/>
            <a:ext cx="8197087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neurais usadas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 do código diferente entre DQN e DDQN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Treinar com vento e sem vento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 os gráficos com mesma escala pra poder compará-los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Padronizar gráficos para 10.000 episódios.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Mencionar problema de nave parada num ponto na validação e como resolveu (limite de score -200).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Troca da </a:t>
            </a: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Adam pra L1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Linha do tempo dos artigos do </a:t>
            </a:r>
            <a:r>
              <a:rPr lang="pt-BR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imitation</a:t>
            </a:r>
            <a:r>
              <a:rPr lang="pt-BR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1424538" y="193896"/>
            <a:ext cx="46790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LunarLander-v2 / OpenAIGYM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424538" y="1168028"/>
            <a:ext cx="599417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 Inicial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nave começa no centro superior da janela de visualização com uma força inicial aleatória aplicada ao seu centro de massa.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424538" y="2583231"/>
            <a:ext cx="6278851" cy="2000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plataforma de pouso está sempre nas coordenadas (0,0).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aterrissagem fora da plataforma de aterrissagem é possível.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combustível é infinito, então um agente pode aprender a voar e pousar sem limites de combustível.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424538" y="4921764"/>
            <a:ext cx="583890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episódio termina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a nave: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cai (o corpo da nave entra em contato com o solo).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fica fora da janela de visualização (coordenada x &gt; 1).</a:t>
            </a:r>
            <a:endParaRPr/>
          </a:p>
        </p:txBody>
      </p:sp>
      <p:sp>
        <p:nvSpPr>
          <p:cNvPr id="111" name="Google Shape;111;p3"/>
          <p:cNvSpPr txBox="1"/>
          <p:nvPr/>
        </p:nvSpPr>
        <p:spPr>
          <a:xfrm>
            <a:off x="8294855" y="2583231"/>
            <a:ext cx="3754187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Argumentos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gymnasium as gym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 = gym.make(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pt-BR" sz="2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"LunarLander-v2"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continuous: bool </a:t>
            </a: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gravity: float </a:t>
            </a: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pt-BR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10.0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enable_wind: bool </a:t>
            </a: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wind_power: float </a:t>
            </a: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15.0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turbulence_power: float </a:t>
            </a:r>
            <a:r>
              <a:rPr lang="pt-BR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1424538" y="193896"/>
            <a:ext cx="492359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Q-Learning, DQN e Double DQN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4"/>
          <p:cNvCxnSpPr/>
          <p:nvPr/>
        </p:nvCxnSpPr>
        <p:spPr>
          <a:xfrm>
            <a:off x="699603" y="2950226"/>
            <a:ext cx="10342208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0" name="Google Shape;120;p4"/>
          <p:cNvSpPr txBox="1"/>
          <p:nvPr/>
        </p:nvSpPr>
        <p:spPr>
          <a:xfrm>
            <a:off x="980489" y="2921388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1989</a:t>
            </a:r>
            <a:endParaRPr/>
          </a:p>
        </p:txBody>
      </p:sp>
      <p:sp>
        <p:nvSpPr>
          <p:cNvPr id="121" name="Google Shape;121;p4"/>
          <p:cNvSpPr txBox="1"/>
          <p:nvPr/>
        </p:nvSpPr>
        <p:spPr>
          <a:xfrm>
            <a:off x="2541437" y="2921388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1992</a:t>
            </a:r>
            <a:endParaRPr/>
          </a:p>
        </p:txBody>
      </p:sp>
      <p:sp>
        <p:nvSpPr>
          <p:cNvPr id="122" name="Google Shape;122;p4"/>
          <p:cNvSpPr txBox="1"/>
          <p:nvPr/>
        </p:nvSpPr>
        <p:spPr>
          <a:xfrm>
            <a:off x="6922388" y="2950226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8948400" y="2921388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971863" y="2319152"/>
            <a:ext cx="12346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2541437" y="2296915"/>
            <a:ext cx="140839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Convergence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Proof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6921149" y="2314166"/>
            <a:ext cx="641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8941548" y="2303516"/>
            <a:ext cx="8723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Double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DQN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7836" y="3429511"/>
            <a:ext cx="112395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0601" y="3429511"/>
            <a:ext cx="149542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3362" y="3429511"/>
            <a:ext cx="15811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31947" y="3429511"/>
            <a:ext cx="193357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0030" y="4530327"/>
            <a:ext cx="1711164" cy="1717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1424538" y="193896"/>
            <a:ext cx="54628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Q-Learning, DQN e Double DQN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Reinforcement Learning Algorithms</a:t>
            </a:r>
            <a:endParaRPr dirty="0"/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9652" y="1514565"/>
            <a:ext cx="6667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1424538" y="4305810"/>
            <a:ext cx="9937137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Q-Learning, DQN (Deep Q-Network) e Double DQN são todos algoritmos de aprendizado por reforço usados para treinar agentes em ambientes de tomada de decisão. Embora tenham algumas semelhanças, existem diferenças importantes entre eles.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1424538" y="193896"/>
            <a:ext cx="1824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/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36" y="818633"/>
            <a:ext cx="7515855" cy="239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841" y="4048499"/>
            <a:ext cx="10865029" cy="190808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6055750" y="2173725"/>
            <a:ext cx="606185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Q-Learning, a função Q é representada por uma tabela, onde cada entrada da tabela representa o valor Q para um determinado par estado-ação.</a:t>
            </a:r>
            <a:endParaRPr/>
          </a:p>
        </p:txBody>
      </p:sp>
      <p:sp>
        <p:nvSpPr>
          <p:cNvPr id="152" name="Google Shape;15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7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1424538" y="193896"/>
            <a:ext cx="18245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97659" y="1561942"/>
            <a:ext cx="11213497" cy="4832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Vantagens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Não requer conhecimento prévio do ambiente.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Aprende uma política ótima.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Lida com ambientes complexos e estocásticos.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Tem convergência garantida.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Possibilidade de exploração/explotação (e-</a:t>
            </a:r>
            <a:r>
              <a:rPr lang="pt-BR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</a:t>
            </a: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Desvantagens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O Q-learning pode levar tempo considerável para convergir para o Q-ótimo.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Dificuldade em lidar com recompensas esparsas (dificuldade em aprender uma política ótima).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Impossibilidade de lidar com estados e ações contínuas.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Dificuldade em lidar com problemas que possuem espaços de estados e ações muito grandes.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(maldição da dimensionalidade)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1424538" y="193896"/>
            <a:ext cx="71159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Q-Learning e a maldição da dimensionalidade</a:t>
            </a:r>
            <a:endParaRPr dirty="0"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4682" y="3052809"/>
            <a:ext cx="3402846" cy="1359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8"/>
          <p:cNvGrpSpPr/>
          <p:nvPr/>
        </p:nvGrpSpPr>
        <p:grpSpPr>
          <a:xfrm>
            <a:off x="511992" y="1641968"/>
            <a:ext cx="5653120" cy="3758168"/>
            <a:chOff x="475633" y="1046745"/>
            <a:chExt cx="5653120" cy="3758168"/>
          </a:xfrm>
        </p:grpSpPr>
        <p:grpSp>
          <p:nvGrpSpPr>
            <p:cNvPr id="169" name="Google Shape;169;p8"/>
            <p:cNvGrpSpPr/>
            <p:nvPr/>
          </p:nvGrpSpPr>
          <p:grpSpPr>
            <a:xfrm>
              <a:off x="510137" y="1543927"/>
              <a:ext cx="5618616" cy="3260986"/>
              <a:chOff x="510137" y="1543927"/>
              <a:chExt cx="5618616" cy="3260986"/>
            </a:xfrm>
          </p:grpSpPr>
          <p:pic>
            <p:nvPicPr>
              <p:cNvPr id="170" name="Google Shape;170;p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10138" y="1543927"/>
                <a:ext cx="5618615" cy="22516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10137" y="3947353"/>
                <a:ext cx="5329695" cy="857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2" name="Google Shape;172;p8"/>
            <p:cNvSpPr txBox="1"/>
            <p:nvPr/>
          </p:nvSpPr>
          <p:spPr>
            <a:xfrm>
              <a:off x="475633" y="1046745"/>
              <a:ext cx="18279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Environment</a:t>
              </a:r>
              <a:endPara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8"/>
          <p:cNvSpPr txBox="1"/>
          <p:nvPr/>
        </p:nvSpPr>
        <p:spPr>
          <a:xfrm>
            <a:off x="7988060" y="2591144"/>
            <a:ext cx="18613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Discretização</a:t>
            </a:r>
            <a:endParaRPr sz="24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6659592" y="3264997"/>
            <a:ext cx="871268" cy="8152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 descr="GitHub - gauharbains/LunarLander-v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1148" y="12633"/>
            <a:ext cx="3110852" cy="207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1424538" y="193896"/>
            <a:ext cx="38600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Q-Networks (DQN)</a:t>
            </a:r>
            <a:endParaRPr/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9362" y="1931401"/>
            <a:ext cx="4754928" cy="157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 txBox="1"/>
          <p:nvPr/>
        </p:nvSpPr>
        <p:spPr>
          <a:xfrm>
            <a:off x="287405" y="1423570"/>
            <a:ext cx="540318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pt-BR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função Q</a:t>
            </a:r>
            <a:r>
              <a:rPr lang="pt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aproximada por uma deep neural network, que recebe o estado como entrada e gera os valores Q para todas as ações possíveis.</a:t>
            </a:r>
            <a:endParaRPr/>
          </a:p>
        </p:txBody>
      </p:sp>
      <p:sp>
        <p:nvSpPr>
          <p:cNvPr id="184" name="Google Shape;184;p9"/>
          <p:cNvSpPr txBox="1"/>
          <p:nvPr/>
        </p:nvSpPr>
        <p:spPr>
          <a:xfrm>
            <a:off x="287405" y="3876594"/>
            <a:ext cx="1147676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se treinar uma rede neural é necessário que as entradas sejam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i.i.d.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(independent and identically distributed).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característica de modelos similares ao LunarLander é que se tem uma série temporal de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são praticamente os mesmos e altamente 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cada etapa, o que viola a suposição de i.i.d.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resolver isso, dois recursos são implementados para que se tenha experiências mais aleatórias e diversas: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Replay Buffer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2. Target fixo, usando duas redes separadas.</a:t>
            </a:r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2145</Words>
  <Application>Microsoft Office PowerPoint</Application>
  <PresentationFormat>Widescreen</PresentationFormat>
  <Paragraphs>234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1" baseType="lpstr">
      <vt:lpstr>Arial</vt:lpstr>
      <vt:lpstr>Calibri</vt:lpstr>
      <vt:lpstr>Tema do Office</vt:lpstr>
      <vt:lpstr>Trabalho Final (2023.1) PUC-Rio/DI INF-2471  Aprendizado e Decisão Inteligente Professor  Alberto Sardinha  Alunos   Thomas Botelho    Laércio Lucchesi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Final (2023.1) PUC-Rio/DI INF-2471  Aprendizado e Decisão Inteligente Professor  Alberto Sardinha  Alunos   Thomas Botelho    Laércio Lucchesi</dc:title>
  <dc:creator>Laercio Lucchesi</dc:creator>
  <cp:lastModifiedBy>Laercio Lucchesi</cp:lastModifiedBy>
  <cp:revision>1</cp:revision>
  <dcterms:created xsi:type="dcterms:W3CDTF">2023-05-30T11:43:13Z</dcterms:created>
  <dcterms:modified xsi:type="dcterms:W3CDTF">2023-06-22T12:02:45Z</dcterms:modified>
</cp:coreProperties>
</file>